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1" r:id="rId1"/>
  </p:sldMasterIdLst>
  <p:notesMasterIdLst>
    <p:notesMasterId r:id="rId16"/>
  </p:notesMasterIdLst>
  <p:handoutMasterIdLst>
    <p:handoutMasterId r:id="rId17"/>
  </p:handoutMasterIdLst>
  <p:sldIdLst>
    <p:sldId id="291" r:id="rId2"/>
    <p:sldId id="294" r:id="rId3"/>
    <p:sldId id="310" r:id="rId4"/>
    <p:sldId id="295" r:id="rId5"/>
    <p:sldId id="296" r:id="rId6"/>
    <p:sldId id="302" r:id="rId7"/>
    <p:sldId id="297" r:id="rId8"/>
    <p:sldId id="303" r:id="rId9"/>
    <p:sldId id="304" r:id="rId10"/>
    <p:sldId id="305" r:id="rId11"/>
    <p:sldId id="306" r:id="rId12"/>
    <p:sldId id="307" r:id="rId13"/>
    <p:sldId id="308" r:id="rId14"/>
    <p:sldId id="309" r:id="rId15"/>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383"/>
    <a:srgbClr val="666666"/>
    <a:srgbClr val="005BBB"/>
    <a:srgbClr val="4DC3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10"/>
    <p:restoredTop sz="95872"/>
  </p:normalViewPr>
  <p:slideViewPr>
    <p:cSldViewPr snapToGrid="0" snapToObjects="1">
      <p:cViewPr varScale="1">
        <p:scale>
          <a:sx n="83" d="100"/>
          <a:sy n="83" d="100"/>
        </p:scale>
        <p:origin x="-896" y="-112"/>
      </p:cViewPr>
      <p:guideLst>
        <p:guide orient="horz" pos="2160"/>
        <p:guide pos="3840"/>
      </p:guideLst>
    </p:cSldViewPr>
  </p:slideViewPr>
  <p:outlineViewPr>
    <p:cViewPr>
      <p:scale>
        <a:sx n="33" d="100"/>
        <a:sy n="33" d="100"/>
      </p:scale>
      <p:origin x="0" y="-606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5" d="100"/>
          <a:sy n="85" d="100"/>
        </p:scale>
        <p:origin x="3928" y="16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1D33A1-6D17-2C4C-B4C2-C83DB37352CC}" type="datetimeFigureOut">
              <a:rPr lang="en-US" smtClean="0">
                <a:latin typeface="Arial" charset="0"/>
              </a:rPr>
              <a:t>11/16/21</a:t>
            </a:fld>
            <a:endParaRPr lang="en-US" dirty="0">
              <a:latin typeface="Arial"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59171E-5108-1245-8B63-E8B205C9AF87}" type="slidenum">
              <a:rPr lang="en-US" smtClean="0">
                <a:latin typeface="Arial" charset="0"/>
              </a:rPr>
              <a:t>‹#›</a:t>
            </a:fld>
            <a:endParaRPr lang="en-US" dirty="0">
              <a:latin typeface="Arial" charset="0"/>
            </a:endParaRPr>
          </a:p>
        </p:txBody>
      </p:sp>
    </p:spTree>
    <p:extLst>
      <p:ext uri="{BB962C8B-B14F-4D97-AF65-F5344CB8AC3E}">
        <p14:creationId xmlns:p14="http://schemas.microsoft.com/office/powerpoint/2010/main" val="967542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fld id="{5B96CA4F-2197-CC40-B4FC-798A937A9DC6}" type="datetimeFigureOut">
              <a:rPr lang="en-US" smtClean="0"/>
              <a:pPr/>
              <a:t>11/16/21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charset="0"/>
              </a:defRPr>
            </a:lvl1pPr>
          </a:lstStyle>
          <a:p>
            <a:fld id="{02322656-8894-1544-92AA-01B3CF5E6182}" type="slidenum">
              <a:rPr lang="en-US" smtClean="0"/>
              <a:pPr/>
              <a:t>‹#›</a:t>
            </a:fld>
            <a:endParaRPr lang="en-US" dirty="0"/>
          </a:p>
        </p:txBody>
      </p:sp>
    </p:spTree>
    <p:extLst>
      <p:ext uri="{BB962C8B-B14F-4D97-AF65-F5344CB8AC3E}">
        <p14:creationId xmlns:p14="http://schemas.microsoft.com/office/powerpoint/2010/main" val="702750498"/>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Arial" charset="0"/>
        <a:ea typeface="+mn-ea"/>
        <a:cs typeface="+mn-cs"/>
      </a:defRPr>
    </a:lvl1pPr>
    <a:lvl2pPr marL="609585" algn="l" defTabSz="1219170" rtl="0" eaLnBrk="1" latinLnBrk="0" hangingPunct="1">
      <a:defRPr sz="1600" kern="1200">
        <a:solidFill>
          <a:schemeClr val="tx1"/>
        </a:solidFill>
        <a:latin typeface="Arial" charset="0"/>
        <a:ea typeface="+mn-ea"/>
        <a:cs typeface="+mn-cs"/>
      </a:defRPr>
    </a:lvl2pPr>
    <a:lvl3pPr marL="1219170" algn="l" defTabSz="1219170" rtl="0" eaLnBrk="1" latinLnBrk="0" hangingPunct="1">
      <a:defRPr sz="1600" kern="1200">
        <a:solidFill>
          <a:schemeClr val="tx1"/>
        </a:solidFill>
        <a:latin typeface="Arial" charset="0"/>
        <a:ea typeface="+mn-ea"/>
        <a:cs typeface="+mn-cs"/>
      </a:defRPr>
    </a:lvl3pPr>
    <a:lvl4pPr marL="1828754" algn="l" defTabSz="1219170" rtl="0" eaLnBrk="1" latinLnBrk="0" hangingPunct="1">
      <a:defRPr sz="1600" kern="1200">
        <a:solidFill>
          <a:schemeClr val="tx1"/>
        </a:solidFill>
        <a:latin typeface="Arial" charset="0"/>
        <a:ea typeface="+mn-ea"/>
        <a:cs typeface="+mn-cs"/>
      </a:defRPr>
    </a:lvl4pPr>
    <a:lvl5pPr marL="2438339" algn="l" defTabSz="1219170" rtl="0" eaLnBrk="1" latinLnBrk="0" hangingPunct="1">
      <a:defRPr sz="1600" kern="1200">
        <a:solidFill>
          <a:schemeClr val="tx1"/>
        </a:solidFill>
        <a:latin typeface="Arial"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22656-8894-1544-92AA-01B3CF5E6182}" type="slidenum">
              <a:rPr lang="en-US" smtClean="0"/>
              <a:pPr/>
              <a:t>2</a:t>
            </a:fld>
            <a:endParaRPr lang="en-US" dirty="0"/>
          </a:p>
        </p:txBody>
      </p:sp>
    </p:spTree>
    <p:extLst>
      <p:ext uri="{BB962C8B-B14F-4D97-AF65-F5344CB8AC3E}">
        <p14:creationId xmlns:p14="http://schemas.microsoft.com/office/powerpoint/2010/main" val="162218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2188952" cy="6858000"/>
          </a:xfrm>
          <a:prstGeom prst="rect">
            <a:avLst/>
          </a:prstGeom>
        </p:spPr>
      </p:pic>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Georgia" charset="0"/>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chorCtr="0"/>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8368" y="5391877"/>
            <a:ext cx="2959475" cy="636879"/>
          </a:xfrm>
          <a:prstGeom prst="rect">
            <a:avLst/>
          </a:prstGeom>
        </p:spPr>
      </p:pic>
    </p:spTree>
    <p:extLst>
      <p:ext uri="{BB962C8B-B14F-4D97-AF65-F5344CB8AC3E}">
        <p14:creationId xmlns:p14="http://schemas.microsoft.com/office/powerpoint/2010/main" val="505879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952" cy="6858000"/>
          </a:xfrm>
          <a:prstGeom prst="rect">
            <a:avLst/>
          </a:prstGeom>
        </p:spPr>
      </p:pic>
      <p:sp>
        <p:nvSpPr>
          <p:cNvPr id="5" name="Title 1"/>
          <p:cNvSpPr>
            <a:spLocks noGrp="1"/>
          </p:cNvSpPr>
          <p:nvPr>
            <p:ph type="ctrTitle" hasCustomPrompt="1"/>
          </p:nvPr>
        </p:nvSpPr>
        <p:spPr>
          <a:xfrm>
            <a:off x="658368" y="1490663"/>
            <a:ext cx="6638544" cy="2387600"/>
          </a:xfrm>
          <a:prstGeom prst="rect">
            <a:avLst/>
          </a:prstGeom>
          <a:ln>
            <a:noFill/>
          </a:ln>
        </p:spPr>
        <p:txBody>
          <a:bodyPr lIns="0" anchor="b"/>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chor="t" anchorCtr="0">
            <a:noAutofit/>
          </a:bodyPr>
          <a:lstStyle>
            <a:lvl1pPr marL="0" indent="0" algn="l">
              <a:buNone/>
              <a:defRPr sz="2800" b="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1047" y="108102"/>
            <a:ext cx="2959475" cy="636879"/>
          </a:xfrm>
          <a:prstGeom prst="rect">
            <a:avLst/>
          </a:prstGeom>
        </p:spPr>
      </p:pic>
    </p:spTree>
    <p:extLst>
      <p:ext uri="{BB962C8B-B14F-4D97-AF65-F5344CB8AC3E}">
        <p14:creationId xmlns:p14="http://schemas.microsoft.com/office/powerpoint/2010/main" val="75046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69468" y="2189263"/>
            <a:ext cx="6402832" cy="3790483"/>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
        <p:nvSpPr>
          <p:cNvPr id="4" name="Title 3"/>
          <p:cNvSpPr>
            <a:spLocks noGrp="1"/>
          </p:cNvSpPr>
          <p:nvPr>
            <p:ph type="title" hasCustomPrompt="1"/>
          </p:nvPr>
        </p:nvSpPr>
        <p:spPr>
          <a:xfrm>
            <a:off x="569468" y="1320800"/>
            <a:ext cx="10515600" cy="716084"/>
          </a:xfrm>
          <a:prstGeom prst="rect">
            <a:avLst/>
          </a:prstGeom>
        </p:spPr>
        <p:txBody>
          <a:bodyPr anchor="t" anchorCtr="0">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Tree>
    <p:extLst>
      <p:ext uri="{BB962C8B-B14F-4D97-AF65-F5344CB8AC3E}">
        <p14:creationId xmlns:p14="http://schemas.microsoft.com/office/powerpoint/2010/main" val="366897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2" name="Text Placeholder 2"/>
          <p:cNvSpPr>
            <a:spLocks noGrp="1"/>
          </p:cNvSpPr>
          <p:nvPr>
            <p:ph type="body" idx="10" hasCustomPrompt="1"/>
          </p:nvPr>
        </p:nvSpPr>
        <p:spPr>
          <a:xfrm>
            <a:off x="566928" y="2185416"/>
            <a:ext cx="4179753" cy="3511409"/>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a:t>
            </a:r>
          </a:p>
        </p:txBody>
      </p:sp>
      <p:sp>
        <p:nvSpPr>
          <p:cNvPr id="13" name="Text Placeholder 2"/>
          <p:cNvSpPr>
            <a:spLocks noGrp="1"/>
          </p:cNvSpPr>
          <p:nvPr>
            <p:ph type="body" idx="11" hasCustomPrompt="1"/>
          </p:nvPr>
        </p:nvSpPr>
        <p:spPr>
          <a:xfrm>
            <a:off x="5029200" y="2185416"/>
            <a:ext cx="4179753" cy="3511409"/>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err="1"/>
              <a:t>Etiam</a:t>
            </a:r>
            <a:r>
              <a:rPr lang="en-US" dirty="0"/>
              <a:t> </a:t>
            </a:r>
            <a:r>
              <a:rPr lang="en-US" dirty="0" err="1"/>
              <a:t>molestie</a:t>
            </a:r>
            <a:r>
              <a:rPr lang="en-US" dirty="0"/>
              <a:t> </a:t>
            </a:r>
            <a:r>
              <a:rPr lang="en-US" dirty="0" err="1"/>
              <a:t>velit</a:t>
            </a:r>
            <a:r>
              <a:rPr lang="en-US" dirty="0"/>
              <a:t> vitae dolor </a:t>
            </a:r>
            <a:r>
              <a:rPr lang="en-US" dirty="0" err="1"/>
              <a:t>euismod</a:t>
            </a:r>
            <a:r>
              <a:rPr lang="en-US" dirty="0"/>
              <a:t>, sit </a:t>
            </a:r>
            <a:r>
              <a:rPr lang="en-US" dirty="0" err="1"/>
              <a:t>amet</a:t>
            </a:r>
            <a:r>
              <a:rPr lang="en-US" dirty="0"/>
              <a:t> </a:t>
            </a:r>
            <a:r>
              <a:rPr lang="en-US" dirty="0" err="1"/>
              <a:t>finibus</a:t>
            </a:r>
            <a:r>
              <a:rPr lang="en-US" dirty="0"/>
              <a:t> </a:t>
            </a:r>
            <a:r>
              <a:rPr lang="en-US" dirty="0" err="1"/>
              <a:t>risus</a:t>
            </a:r>
            <a:r>
              <a:rPr lang="en-US" dirty="0"/>
              <a:t> </a:t>
            </a:r>
            <a:r>
              <a:rPr lang="en-US" dirty="0" err="1"/>
              <a:t>mattis</a:t>
            </a:r>
            <a:r>
              <a:rPr lang="en-US" dirty="0"/>
              <a:t>. In </a:t>
            </a:r>
            <a:r>
              <a:rPr lang="en-US" dirty="0" err="1"/>
              <a:t>ornare</a:t>
            </a:r>
            <a:r>
              <a:rPr lang="en-US" dirty="0"/>
              <a:t> convallis </a:t>
            </a:r>
            <a:r>
              <a:rPr lang="en-US" dirty="0" err="1"/>
              <a:t>velit</a:t>
            </a:r>
            <a:r>
              <a:rPr lang="en-US" dirty="0"/>
              <a:t> vitae cursus. Integer </a:t>
            </a:r>
            <a:r>
              <a:rPr lang="en-US" dirty="0" err="1"/>
              <a:t>egestas</a:t>
            </a:r>
            <a:r>
              <a:rPr lang="en-US" dirty="0"/>
              <a:t> sit </a:t>
            </a:r>
            <a:r>
              <a:rPr lang="en-US" dirty="0" err="1"/>
              <a:t>amet</a:t>
            </a:r>
            <a:r>
              <a:rPr lang="en-US" dirty="0"/>
              <a:t> mi </a:t>
            </a:r>
            <a:r>
              <a:rPr lang="en-US" dirty="0" err="1"/>
              <a:t>vehicula</a:t>
            </a:r>
            <a:r>
              <a:rPr lang="en-US" dirty="0"/>
              <a:t> </a:t>
            </a:r>
            <a:r>
              <a:rPr lang="en-US" dirty="0" err="1"/>
              <a:t>sollicitudin</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fames ac </a:t>
            </a:r>
            <a:r>
              <a:rPr lang="en-US" dirty="0" err="1"/>
              <a:t>turpis</a:t>
            </a:r>
            <a:r>
              <a:rPr lang="en-US" dirty="0"/>
              <a:t> </a:t>
            </a:r>
            <a:r>
              <a:rPr lang="en-US" dirty="0" err="1"/>
              <a:t>egestas</a:t>
            </a:r>
            <a:r>
              <a:rPr lang="en-US" dirty="0"/>
              <a:t>.</a:t>
            </a:r>
          </a:p>
        </p:txBody>
      </p:sp>
      <p:sp>
        <p:nvSpPr>
          <p:cNvPr id="5" name="Title 3"/>
          <p:cNvSpPr>
            <a:spLocks noGrp="1"/>
          </p:cNvSpPr>
          <p:nvPr>
            <p:ph type="title" hasCustomPrompt="1"/>
          </p:nvPr>
        </p:nvSpPr>
        <p:spPr>
          <a:xfrm>
            <a:off x="569468" y="1320800"/>
            <a:ext cx="10515600" cy="716084"/>
          </a:xfrm>
          <a:prstGeom prst="rect">
            <a:avLst/>
          </a:prstGeom>
        </p:spPr>
        <p:txBody>
          <a:bodyPr anchor="t" anchorCtr="0">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Tree>
    <p:extLst>
      <p:ext uri="{BB962C8B-B14F-4D97-AF65-F5344CB8AC3E}">
        <p14:creationId xmlns:p14="http://schemas.microsoft.com/office/powerpoint/2010/main" val="61855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5" name="Text Placeholder 2"/>
          <p:cNvSpPr>
            <a:spLocks noGrp="1"/>
          </p:cNvSpPr>
          <p:nvPr>
            <p:ph type="body" idx="10" hasCustomPrompt="1"/>
          </p:nvPr>
        </p:nvSpPr>
        <p:spPr>
          <a:xfrm>
            <a:off x="566928" y="2185416"/>
            <a:ext cx="8557757" cy="3732425"/>
          </a:xfrm>
          <a:prstGeom prst="rect">
            <a:avLst/>
          </a:prstGeom>
        </p:spPr>
        <p:txBody>
          <a:bodyPr lIns="182880" rIns="182880">
            <a:noAutofit/>
          </a:bodyPr>
          <a:lstStyle>
            <a:lvl1pPr marL="457200" marR="0" indent="-406400" algn="l" defTabSz="914400" rtl="0" eaLnBrk="1" fontAlgn="auto" latinLnBrk="0" hangingPunct="1">
              <a:lnSpc>
                <a:spcPct val="100000"/>
              </a:lnSpc>
              <a:spcBef>
                <a:spcPts val="1000"/>
              </a:spcBef>
              <a:spcAft>
                <a:spcPts val="0"/>
              </a:spcAft>
              <a:buClr>
                <a:srgbClr val="005BBB"/>
              </a:buClr>
              <a:buSzPct val="109000"/>
              <a:buFont typeface="Arial" charset="0"/>
              <a:buChar char="•"/>
              <a:tabLst/>
              <a:defRPr sz="20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a:p>
            <a:r>
              <a:rPr lang="en-US" dirty="0" err="1"/>
              <a:t>Quisque</a:t>
            </a:r>
            <a:r>
              <a:rPr lang="en-US" dirty="0"/>
              <a:t> ac </a:t>
            </a:r>
            <a:r>
              <a:rPr lang="en-US" dirty="0" err="1"/>
              <a:t>orci</a:t>
            </a:r>
            <a:r>
              <a:rPr lang="en-US" dirty="0"/>
              <a:t> in </a:t>
            </a:r>
            <a:r>
              <a:rPr lang="en-US" dirty="0" err="1"/>
              <a:t>turpis</a:t>
            </a:r>
            <a:r>
              <a:rPr lang="en-US" dirty="0"/>
              <a:t> </a:t>
            </a:r>
            <a:r>
              <a:rPr lang="en-US" dirty="0" err="1"/>
              <a:t>dapibus</a:t>
            </a:r>
            <a:r>
              <a:rPr lang="en-US" dirty="0"/>
              <a:t> </a:t>
            </a:r>
            <a:r>
              <a:rPr lang="en-US" dirty="0" err="1"/>
              <a:t>sagittis</a:t>
            </a:r>
            <a:r>
              <a:rPr lang="en-US" dirty="0"/>
              <a:t>.</a:t>
            </a:r>
          </a:p>
          <a:p>
            <a:r>
              <a:rPr lang="en-US" dirty="0" err="1"/>
              <a:t>Donec</a:t>
            </a:r>
            <a:r>
              <a:rPr lang="en-US" dirty="0"/>
              <a:t> vitae </a:t>
            </a:r>
            <a:r>
              <a:rPr lang="en-US" dirty="0" err="1"/>
              <a:t>justo</a:t>
            </a:r>
            <a:r>
              <a:rPr lang="en-US" dirty="0"/>
              <a:t> et </a:t>
            </a:r>
            <a:r>
              <a:rPr lang="en-US" dirty="0" err="1"/>
              <a:t>neque</a:t>
            </a:r>
            <a:r>
              <a:rPr lang="en-US" dirty="0"/>
              <a:t> </a:t>
            </a:r>
            <a:r>
              <a:rPr lang="en-US" dirty="0" err="1"/>
              <a:t>mollis</a:t>
            </a:r>
            <a:r>
              <a:rPr lang="en-US" dirty="0"/>
              <a:t> </a:t>
            </a:r>
            <a:r>
              <a:rPr lang="en-US" dirty="0" err="1"/>
              <a:t>consectetur</a:t>
            </a:r>
            <a:r>
              <a:rPr lang="en-US" dirty="0"/>
              <a:t>.</a:t>
            </a:r>
          </a:p>
          <a:p>
            <a:r>
              <a:rPr lang="en-US" dirty="0" err="1"/>
              <a:t>Etiam</a:t>
            </a:r>
            <a:r>
              <a:rPr lang="en-US" dirty="0"/>
              <a:t> </a:t>
            </a:r>
            <a:r>
              <a:rPr lang="en-US" dirty="0" err="1"/>
              <a:t>aliquet</a:t>
            </a:r>
            <a:r>
              <a:rPr lang="en-US" dirty="0"/>
              <a:t> ex </a:t>
            </a:r>
            <a:r>
              <a:rPr lang="en-US" dirty="0" err="1"/>
              <a:t>sed</a:t>
            </a:r>
            <a:r>
              <a:rPr lang="en-US" dirty="0"/>
              <a:t> </a:t>
            </a:r>
            <a:r>
              <a:rPr lang="en-US" dirty="0" err="1"/>
              <a:t>bibendum</a:t>
            </a:r>
            <a:r>
              <a:rPr lang="en-US" dirty="0"/>
              <a:t> </a:t>
            </a:r>
            <a:r>
              <a:rPr lang="en-US" dirty="0" err="1"/>
              <a:t>consequat</a:t>
            </a:r>
            <a:r>
              <a:rPr lang="en-US" dirty="0"/>
              <a:t>.</a:t>
            </a:r>
          </a:p>
          <a:p>
            <a:r>
              <a:rPr lang="en-US" dirty="0" err="1"/>
              <a:t>Cras</a:t>
            </a:r>
            <a:r>
              <a:rPr lang="en-US" dirty="0"/>
              <a:t> </a:t>
            </a:r>
            <a:r>
              <a:rPr lang="en-US" dirty="0" err="1"/>
              <a:t>lacinia</a:t>
            </a:r>
            <a:r>
              <a:rPr lang="en-US" dirty="0"/>
              <a:t> </a:t>
            </a:r>
            <a:r>
              <a:rPr lang="en-US" dirty="0" err="1"/>
              <a:t>est</a:t>
            </a:r>
            <a:r>
              <a:rPr lang="en-US" dirty="0"/>
              <a:t> ac </a:t>
            </a:r>
            <a:r>
              <a:rPr lang="en-US" dirty="0" err="1"/>
              <a:t>elit</a:t>
            </a:r>
            <a:r>
              <a:rPr lang="en-US" dirty="0"/>
              <a:t> </a:t>
            </a:r>
            <a:r>
              <a:rPr lang="en-US" dirty="0" err="1"/>
              <a:t>dignissim</a:t>
            </a:r>
            <a:r>
              <a:rPr lang="en-US" dirty="0"/>
              <a:t> </a:t>
            </a:r>
            <a:r>
              <a:rPr lang="en-US" dirty="0" err="1"/>
              <a:t>varius</a:t>
            </a:r>
            <a:r>
              <a:rPr lang="en-US" dirty="0"/>
              <a:t>.</a:t>
            </a:r>
          </a:p>
          <a:p>
            <a:r>
              <a:rPr lang="en-US" dirty="0" err="1"/>
              <a:t>Duis</a:t>
            </a:r>
            <a:r>
              <a:rPr lang="en-US" dirty="0"/>
              <a:t> sit </a:t>
            </a:r>
            <a:r>
              <a:rPr lang="en-US" dirty="0" err="1"/>
              <a:t>amet</a:t>
            </a:r>
            <a:r>
              <a:rPr lang="en-US" dirty="0"/>
              <a:t> </a:t>
            </a:r>
            <a:r>
              <a:rPr lang="en-US" dirty="0" err="1"/>
              <a:t>odio</a:t>
            </a:r>
            <a:r>
              <a:rPr lang="en-US" dirty="0"/>
              <a:t> </a:t>
            </a:r>
            <a:r>
              <a:rPr lang="en-US" dirty="0" err="1"/>
              <a:t>facilisis</a:t>
            </a:r>
            <a:r>
              <a:rPr lang="en-US" dirty="0"/>
              <a:t> </a:t>
            </a:r>
            <a:r>
              <a:rPr lang="en-US" dirty="0" err="1"/>
              <a:t>turpis</a:t>
            </a:r>
            <a:r>
              <a:rPr lang="en-US" dirty="0"/>
              <a:t> </a:t>
            </a:r>
            <a:r>
              <a:rPr lang="en-US" dirty="0" err="1"/>
              <a:t>sodales</a:t>
            </a:r>
            <a:r>
              <a:rPr lang="en-US" dirty="0"/>
              <a:t> </a:t>
            </a:r>
            <a:r>
              <a:rPr lang="en-US" dirty="0" err="1"/>
              <a:t>placerat</a:t>
            </a:r>
            <a:r>
              <a:rPr lang="en-US" dirty="0"/>
              <a:t>.</a:t>
            </a:r>
          </a:p>
          <a:p>
            <a:r>
              <a:rPr lang="en-US" dirty="0"/>
              <a:t>Justo et neque odio facilisis turpis </a:t>
            </a:r>
            <a:r>
              <a:rPr lang="en-US" dirty="0" err="1"/>
              <a:t>sodales</a:t>
            </a:r>
            <a:r>
              <a:rPr lang="en-US" dirty="0"/>
              <a:t> placerat.</a:t>
            </a:r>
          </a:p>
        </p:txBody>
      </p:sp>
      <p:sp>
        <p:nvSpPr>
          <p:cNvPr id="4" name="Title 3"/>
          <p:cNvSpPr>
            <a:spLocks noGrp="1"/>
          </p:cNvSpPr>
          <p:nvPr>
            <p:ph type="title" hasCustomPrompt="1"/>
          </p:nvPr>
        </p:nvSpPr>
        <p:spPr>
          <a:xfrm>
            <a:off x="569468" y="1320800"/>
            <a:ext cx="10515600" cy="716084"/>
          </a:xfrm>
          <a:prstGeom prst="rect">
            <a:avLst/>
          </a:prstGeom>
        </p:spPr>
        <p:txBody>
          <a:bodyPr anchor="t" anchorCtr="0">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Tree>
    <p:extLst>
      <p:ext uri="{BB962C8B-B14F-4D97-AF65-F5344CB8AC3E}">
        <p14:creationId xmlns:p14="http://schemas.microsoft.com/office/powerpoint/2010/main" val="30740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3 level Bullet Lis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569468" y="1320800"/>
            <a:ext cx="10515600" cy="716084"/>
          </a:xfrm>
          <a:prstGeom prst="rect">
            <a:avLst/>
          </a:prstGeom>
        </p:spPr>
        <p:txBody>
          <a:bodyPr anchor="t" anchorCtr="0">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
        <p:nvSpPr>
          <p:cNvPr id="7" name="Content Placeholder 6"/>
          <p:cNvSpPr>
            <a:spLocks noGrp="1"/>
          </p:cNvSpPr>
          <p:nvPr>
            <p:ph sz="quarter" idx="10" hasCustomPrompt="1"/>
          </p:nvPr>
        </p:nvSpPr>
        <p:spPr>
          <a:xfrm>
            <a:off x="566928" y="2185416"/>
            <a:ext cx="9678987" cy="3848100"/>
          </a:xfrm>
          <a:prstGeom prst="rect">
            <a:avLst/>
          </a:prstGeom>
        </p:spPr>
        <p:txBody>
          <a:bodyPr/>
          <a:lstStyle>
            <a:lvl1pPr marL="0" indent="0">
              <a:lnSpc>
                <a:spcPct val="100000"/>
              </a:lnSpc>
              <a:buClr>
                <a:srgbClr val="005BBB"/>
              </a:buClr>
              <a:buFontTx/>
              <a:buNone/>
              <a:defRPr sz="1700" b="1">
                <a:solidFill>
                  <a:srgbClr val="005BBB"/>
                </a:solidFill>
                <a:latin typeface="Arial" charset="0"/>
                <a:ea typeface="Arial" charset="0"/>
                <a:cs typeface="Arial" charset="0"/>
              </a:defRPr>
            </a:lvl1pPr>
            <a:lvl2pPr marL="736600" indent="-279400">
              <a:lnSpc>
                <a:spcPct val="100000"/>
              </a:lnSpc>
              <a:buClr>
                <a:srgbClr val="005BBB"/>
              </a:buClr>
              <a:buFont typeface="Arial" charset="0"/>
              <a:buChar char="•"/>
              <a:tabLst/>
              <a:defRPr sz="2000">
                <a:solidFill>
                  <a:schemeClr val="tx1"/>
                </a:solidFill>
                <a:latin typeface="Arial" charset="0"/>
                <a:ea typeface="Arial" charset="0"/>
                <a:cs typeface="Arial" charset="0"/>
              </a:defRPr>
            </a:lvl2pPr>
            <a:lvl3pPr marL="1143000" marR="0" indent="-228600" algn="l" defTabSz="914400" rtl="0" eaLnBrk="1" fontAlgn="auto" latinLnBrk="0" hangingPunct="1">
              <a:lnSpc>
                <a:spcPct val="100000"/>
              </a:lnSpc>
              <a:spcBef>
                <a:spcPts val="500"/>
              </a:spcBef>
              <a:spcAft>
                <a:spcPts val="0"/>
              </a:spcAft>
              <a:buClr>
                <a:srgbClr val="005BBB"/>
              </a:buClr>
              <a:buSzTx/>
              <a:buFont typeface="LucidaGrande" charset="0"/>
              <a:buChar char="-"/>
              <a:tabLst>
                <a:tab pos="1143000" algn="l"/>
              </a:tabLst>
              <a:defRPr sz="2000">
                <a:solidFill>
                  <a:schemeClr val="tx1"/>
                </a:solidFill>
                <a:latin typeface="Arial" charset="0"/>
                <a:ea typeface="Arial" charset="0"/>
                <a:cs typeface="Arial" charset="0"/>
              </a:defRPr>
            </a:lvl3pPr>
            <a:lvl4pPr>
              <a:buClr>
                <a:srgbClr val="005BBB"/>
              </a:buClr>
              <a:defRPr>
                <a:solidFill>
                  <a:srgbClr val="666666"/>
                </a:solidFill>
                <a:latin typeface="Arial" charset="0"/>
                <a:ea typeface="Arial" charset="0"/>
                <a:cs typeface="Arial" charset="0"/>
              </a:defRPr>
            </a:lvl4pPr>
            <a:lvl5pPr>
              <a:buClr>
                <a:srgbClr val="005BBB"/>
              </a:buClr>
              <a:defRPr>
                <a:solidFill>
                  <a:srgbClr val="666666"/>
                </a:solidFill>
                <a:latin typeface="Arial" charset="0"/>
                <a:ea typeface="Arial" charset="0"/>
                <a:cs typeface="Arial" charset="0"/>
              </a:defRPr>
            </a:lvl5pPr>
          </a:lstStyle>
          <a:p>
            <a:pPr lvl="0"/>
            <a:r>
              <a:rPr lang="en-US" dirty="0"/>
              <a:t>CLICK TO EDIT MASTER TEXT STYLES</a:t>
            </a:r>
          </a:p>
          <a:p>
            <a:pPr lvl="1"/>
            <a:r>
              <a:rPr lang="en-US" dirty="0"/>
              <a:t>Second level text</a:t>
            </a:r>
          </a:p>
          <a:p>
            <a:pPr lvl="2"/>
            <a:r>
              <a:rPr lang="en-US" dirty="0"/>
              <a:t>Third level</a:t>
            </a:r>
          </a:p>
          <a:p>
            <a:pPr lvl="1"/>
            <a:r>
              <a:rPr lang="en-US" dirty="0"/>
              <a:t>Second level text</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a:p>
            <a:pPr lvl="0"/>
            <a:r>
              <a:rPr lang="en-US" dirty="0"/>
              <a:t>CLICK TO EDIT MASTER TEXT STYLES</a:t>
            </a:r>
          </a:p>
          <a:p>
            <a:pPr lvl="1"/>
            <a:r>
              <a:rPr lang="en-US" dirty="0"/>
              <a:t>Second level text </a:t>
            </a:r>
          </a:p>
          <a:p>
            <a:pPr lvl="2"/>
            <a:r>
              <a:rPr lang="en-US" dirty="0"/>
              <a:t>Third level</a:t>
            </a:r>
          </a:p>
          <a:p>
            <a:pPr marL="1143000" marR="0" lvl="2" indent="-228600" algn="l" defTabSz="914400" rtl="0" eaLnBrk="1" fontAlgn="auto" latinLnBrk="0" hangingPunct="1">
              <a:lnSpc>
                <a:spcPts val="2300"/>
              </a:lnSpc>
              <a:spcBef>
                <a:spcPts val="500"/>
              </a:spcBef>
              <a:spcAft>
                <a:spcPts val="0"/>
              </a:spcAft>
              <a:buClr>
                <a:srgbClr val="005BBB"/>
              </a:buClr>
              <a:buSzTx/>
              <a:buFont typeface="LucidaGrande" charset="0"/>
              <a:buChar char="-"/>
              <a:tabLst/>
              <a:defRPr/>
            </a:pPr>
            <a:r>
              <a:rPr lang="en-US" dirty="0"/>
              <a:t>Third level</a:t>
            </a:r>
          </a:p>
        </p:txBody>
      </p:sp>
    </p:spTree>
    <p:extLst>
      <p:ext uri="{BB962C8B-B14F-4D97-AF65-F5344CB8AC3E}">
        <p14:creationId xmlns:p14="http://schemas.microsoft.com/office/powerpoint/2010/main" val="549412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098566" y="930275"/>
            <a:ext cx="7093434"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6" name="Title 3"/>
          <p:cNvSpPr>
            <a:spLocks noGrp="1"/>
          </p:cNvSpPr>
          <p:nvPr>
            <p:ph type="title" hasCustomPrompt="1"/>
          </p:nvPr>
        </p:nvSpPr>
        <p:spPr>
          <a:xfrm>
            <a:off x="569468" y="1320800"/>
            <a:ext cx="4268653" cy="716084"/>
          </a:xfrm>
          <a:prstGeom prst="rect">
            <a:avLst/>
          </a:prstGeom>
        </p:spPr>
        <p:txBody>
          <a:bodyPr anchor="t" anchorCtr="0">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
        <p:nvSpPr>
          <p:cNvPr id="8"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Tree>
    <p:extLst>
      <p:ext uri="{BB962C8B-B14F-4D97-AF65-F5344CB8AC3E}">
        <p14:creationId xmlns:p14="http://schemas.microsoft.com/office/powerpoint/2010/main" val="1748040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nd 3 Photos">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5114631" y="934720"/>
            <a:ext cx="7077369" cy="306467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6" name="Title 3"/>
          <p:cNvSpPr>
            <a:spLocks noGrp="1"/>
          </p:cNvSpPr>
          <p:nvPr>
            <p:ph type="title" hasCustomPrompt="1"/>
          </p:nvPr>
        </p:nvSpPr>
        <p:spPr>
          <a:xfrm>
            <a:off x="569468" y="1320800"/>
            <a:ext cx="4268653" cy="716084"/>
          </a:xfrm>
          <a:prstGeom prst="rect">
            <a:avLst/>
          </a:prstGeom>
        </p:spPr>
        <p:txBody>
          <a:bodyPr anchor="t" anchorCtr="0">
            <a:noAutofit/>
          </a:bodyPr>
          <a:lstStyle>
            <a:lvl1pPr>
              <a:lnSpc>
                <a:spcPct val="80000"/>
              </a:lnSpc>
              <a:defRPr sz="3600">
                <a:solidFill>
                  <a:srgbClr val="005BBB"/>
                </a:solidFill>
                <a:latin typeface="Georgia" charset="0"/>
                <a:ea typeface="Georgia" charset="0"/>
                <a:cs typeface="Georgia" charset="0"/>
              </a:defRPr>
            </a:lvl1pPr>
          </a:lstStyle>
          <a:p>
            <a:r>
              <a:rPr lang="en-US" dirty="0"/>
              <a:t>Click to edit title</a:t>
            </a:r>
          </a:p>
        </p:txBody>
      </p:sp>
      <p:sp>
        <p:nvSpPr>
          <p:cNvPr id="7" name="Picture Placeholder 2"/>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Text Placeholder 2"/>
          <p:cNvSpPr>
            <a:spLocks noGrp="1"/>
          </p:cNvSpPr>
          <p:nvPr>
            <p:ph type="body" idx="1" hasCustomPrompt="1"/>
          </p:nvPr>
        </p:nvSpPr>
        <p:spPr>
          <a:xfrm>
            <a:off x="569469" y="2189263"/>
            <a:ext cx="4002532" cy="2768327"/>
          </a:xfrm>
          <a:prstGeom prst="rect">
            <a:avLst/>
          </a:prstGeom>
        </p:spPr>
        <p:txBody>
          <a:bodyPr>
            <a:noAutofit/>
          </a:bodyPr>
          <a:lstStyle>
            <a:lvl1pPr marL="0" indent="0">
              <a:lnSpc>
                <a:spcPct val="100000"/>
              </a:lnSpc>
              <a:buNone/>
              <a:defRPr sz="1800" b="0" i="0" spc="-50" baseline="0">
                <a:solidFill>
                  <a:schemeClr val="tx1"/>
                </a:solidFill>
                <a:latin typeface="Arial" charset="0"/>
                <a:ea typeface="Arial" charset="0"/>
                <a:cs typeface="Arial" charset="0"/>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r>
              <a:rPr lang="en-US" dirty="0" err="1"/>
              <a:t>Em</a:t>
            </a:r>
            <a:r>
              <a:rPr lang="en-US" dirty="0"/>
              <a:t> </a:t>
            </a:r>
            <a:r>
              <a:rPr lang="en-US" dirty="0" err="1"/>
              <a:t>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vehicula</a:t>
            </a:r>
            <a:r>
              <a:rPr lang="en-US" dirty="0"/>
              <a:t> dui in </a:t>
            </a:r>
            <a:r>
              <a:rPr lang="en-US" dirty="0" err="1"/>
              <a:t>neque</a:t>
            </a:r>
            <a:r>
              <a:rPr lang="en-US" dirty="0"/>
              <a:t> </a:t>
            </a:r>
            <a:r>
              <a:rPr lang="en-US" dirty="0" err="1"/>
              <a:t>dignissim</a:t>
            </a:r>
            <a:r>
              <a:rPr lang="en-US" dirty="0"/>
              <a:t>, in </a:t>
            </a:r>
            <a:r>
              <a:rPr lang="en-US" dirty="0" err="1"/>
              <a:t>aliquet</a:t>
            </a:r>
            <a:r>
              <a:rPr lang="en-US" dirty="0"/>
              <a:t> </a:t>
            </a:r>
            <a:r>
              <a:rPr lang="en-US" dirty="0" err="1"/>
              <a:t>nisl</a:t>
            </a:r>
            <a:r>
              <a:rPr lang="en-US" dirty="0"/>
              <a:t> </a:t>
            </a:r>
            <a:r>
              <a:rPr lang="en-US" dirty="0" err="1"/>
              <a:t>varius</a:t>
            </a:r>
            <a:r>
              <a:rPr lang="en-US" dirty="0"/>
              <a:t>. </a:t>
            </a:r>
            <a:r>
              <a:rPr lang="en-US" dirty="0" err="1"/>
              <a:t>Sed</a:t>
            </a:r>
            <a:r>
              <a:rPr lang="en-US" dirty="0"/>
              <a:t> a </a:t>
            </a:r>
            <a:r>
              <a:rPr lang="en-US" dirty="0" err="1"/>
              <a:t>erat</a:t>
            </a:r>
            <a:r>
              <a:rPr lang="en-US" dirty="0"/>
              <a:t> </a:t>
            </a:r>
            <a:r>
              <a:rPr lang="en-US" dirty="0" err="1"/>
              <a:t>ut</a:t>
            </a:r>
            <a:r>
              <a:rPr lang="en-US" dirty="0"/>
              <a:t> magna </a:t>
            </a:r>
            <a:r>
              <a:rPr lang="en-US" dirty="0" err="1"/>
              <a:t>vulputate</a:t>
            </a:r>
            <a:r>
              <a:rPr lang="en-US" dirty="0"/>
              <a:t> </a:t>
            </a:r>
            <a:r>
              <a:rPr lang="en-US" dirty="0" err="1"/>
              <a:t>feugiat</a:t>
            </a:r>
            <a:r>
              <a:rPr lang="en-US" dirty="0"/>
              <a:t>. </a:t>
            </a:r>
            <a:r>
              <a:rPr lang="en-US" dirty="0" err="1"/>
              <a:t>Quisque</a:t>
            </a:r>
            <a:r>
              <a:rPr lang="en-US" dirty="0"/>
              <a:t> </a:t>
            </a:r>
            <a:r>
              <a:rPr lang="en-US" dirty="0" err="1"/>
              <a:t>varius</a:t>
            </a:r>
            <a:r>
              <a:rPr lang="en-US" dirty="0"/>
              <a:t> and libero </a:t>
            </a:r>
            <a:r>
              <a:rPr lang="en-US" dirty="0" err="1"/>
              <a:t>placerat</a:t>
            </a:r>
            <a:r>
              <a:rPr lang="en-US" dirty="0"/>
              <a:t> </a:t>
            </a:r>
            <a:r>
              <a:rPr lang="en-US" dirty="0" err="1"/>
              <a:t>erat</a:t>
            </a:r>
            <a:r>
              <a:rPr lang="en-US" dirty="0"/>
              <a:t> </a:t>
            </a:r>
            <a:r>
              <a:rPr lang="en-US" dirty="0" err="1"/>
              <a:t>lobortis</a:t>
            </a:r>
            <a:r>
              <a:rPr lang="en-US" dirty="0"/>
              <a:t> </a:t>
            </a:r>
            <a:r>
              <a:rPr lang="en-US" dirty="0" err="1"/>
              <a:t>congue</a:t>
            </a:r>
            <a:r>
              <a:rPr lang="en-US" dirty="0"/>
              <a:t>. Integer a </a:t>
            </a:r>
            <a:r>
              <a:rPr lang="en-US" dirty="0" err="1"/>
              <a:t>arcu</a:t>
            </a:r>
            <a:r>
              <a:rPr lang="en-US" dirty="0"/>
              <a:t> </a:t>
            </a:r>
            <a:r>
              <a:rPr lang="en-US" dirty="0" err="1"/>
              <a:t>vel</a:t>
            </a:r>
            <a:r>
              <a:rPr lang="en-US" dirty="0"/>
              <a:t> ante </a:t>
            </a:r>
            <a:r>
              <a:rPr lang="en-US" dirty="0" err="1"/>
              <a:t>bibendum</a:t>
            </a:r>
            <a:r>
              <a:rPr lang="en-US" dirty="0"/>
              <a:t> </a:t>
            </a:r>
            <a:r>
              <a:rPr lang="en-US" dirty="0" err="1"/>
              <a:t>scelerisque</a:t>
            </a:r>
            <a:r>
              <a:rPr lang="en-US" dirty="0"/>
              <a:t>. Class </a:t>
            </a:r>
            <a:r>
              <a:rPr lang="en-US" dirty="0" err="1"/>
              <a:t>aptent</a:t>
            </a:r>
            <a:r>
              <a:rPr lang="en-US" dirty="0"/>
              <a:t> </a:t>
            </a:r>
            <a:r>
              <a:rPr lang="en-US" dirty="0" err="1"/>
              <a:t>taciti</a:t>
            </a:r>
            <a:r>
              <a:rPr lang="en-US" dirty="0"/>
              <a:t> </a:t>
            </a:r>
            <a:r>
              <a:rPr lang="en-US" dirty="0" err="1"/>
              <a:t>sociosqu</a:t>
            </a:r>
            <a:r>
              <a:rPr lang="en-US" dirty="0"/>
              <a:t> ad </a:t>
            </a:r>
            <a:r>
              <a:rPr lang="en-US" dirty="0" err="1"/>
              <a:t>litora</a:t>
            </a:r>
            <a:r>
              <a:rPr lang="en-US" dirty="0"/>
              <a:t> </a:t>
            </a:r>
            <a:r>
              <a:rPr lang="en-US" dirty="0" err="1"/>
              <a:t>torquent</a:t>
            </a:r>
            <a:r>
              <a:rPr lang="en-US" dirty="0"/>
              <a:t>.</a:t>
            </a:r>
          </a:p>
        </p:txBody>
      </p:sp>
    </p:spTree>
    <p:extLst>
      <p:ext uri="{BB962C8B-B14F-4D97-AF65-F5344CB8AC3E}">
        <p14:creationId xmlns:p14="http://schemas.microsoft.com/office/powerpoint/2010/main" val="1787271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15" name="Picture Placeholder 2"/>
          <p:cNvSpPr>
            <a:spLocks noGrp="1" noChangeAspect="1"/>
          </p:cNvSpPr>
          <p:nvPr>
            <p:ph type="pic" idx="13"/>
          </p:nvPr>
        </p:nvSpPr>
        <p:spPr>
          <a:xfrm>
            <a:off x="0" y="927100"/>
            <a:ext cx="12192000"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Tree>
    <p:extLst>
      <p:ext uri="{BB962C8B-B14F-4D97-AF65-F5344CB8AC3E}">
        <p14:creationId xmlns:p14="http://schemas.microsoft.com/office/powerpoint/2010/main" val="7845194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1.jp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68638" y="0"/>
            <a:ext cx="1169605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6" algn="ctr"/>
            <a:r>
              <a:rPr lang="en-US" sz="2400" dirty="0">
                <a:latin typeface="Arial" charset="0"/>
              </a:rPr>
              <a:t>‘-</a:t>
            </a:r>
          </a:p>
        </p:txBody>
      </p:sp>
      <p:sp>
        <p:nvSpPr>
          <p:cNvPr id="8" name="Title 1"/>
          <p:cNvSpPr txBox="1">
            <a:spLocks/>
          </p:cNvSpPr>
          <p:nvPr userDrawn="1"/>
        </p:nvSpPr>
        <p:spPr>
          <a:xfrm>
            <a:off x="2045778" y="1023929"/>
            <a:ext cx="8557756" cy="1402691"/>
          </a:xfrm>
          <a:prstGeom prst="rect">
            <a:avLst/>
          </a:prstGeom>
        </p:spPr>
        <p:txBody>
          <a:bodyPr anchor="t" anchorCtr="0">
            <a:normAutofit/>
          </a:bodyPr>
          <a:lstStyle>
            <a:lvl1pPr algn="l" defTabSz="685800" rtl="0" eaLnBrk="1" latinLnBrk="0" hangingPunct="1">
              <a:lnSpc>
                <a:spcPct val="80000"/>
              </a:lnSpc>
              <a:spcBef>
                <a:spcPct val="0"/>
              </a:spcBef>
              <a:buNone/>
              <a:defRPr sz="3600" b="1" i="0" kern="1200" baseline="0">
                <a:solidFill>
                  <a:schemeClr val="tx1"/>
                </a:solidFill>
                <a:latin typeface="Effra Trial Heavy" charset="0"/>
                <a:ea typeface="Effra Trial Heavy" charset="0"/>
                <a:cs typeface="Effra Trial Heavy" charset="0"/>
              </a:defRPr>
            </a:lvl1pPr>
          </a:lstStyle>
          <a:p>
            <a:endParaRPr lang="en-US" sz="4800" dirty="0">
              <a:latin typeface="Georgia" charset="0"/>
              <a:ea typeface="Georgia" charset="0"/>
              <a:cs typeface="Georgia" charset="0"/>
            </a:endParaRPr>
          </a:p>
        </p:txBody>
      </p:sp>
      <p:sp>
        <p:nvSpPr>
          <p:cNvPr id="9" name="Text Placeholder 2"/>
          <p:cNvSpPr txBox="1">
            <a:spLocks/>
          </p:cNvSpPr>
          <p:nvPr userDrawn="1"/>
        </p:nvSpPr>
        <p:spPr>
          <a:xfrm>
            <a:off x="2045778" y="2555888"/>
            <a:ext cx="8557756" cy="3078205"/>
          </a:xfrm>
          <a:prstGeom prst="rect">
            <a:avLst/>
          </a:prstGeom>
        </p:spPr>
        <p:txBody>
          <a:bodyPr>
            <a:noAutofit/>
          </a:bodyPr>
          <a:lstStyle>
            <a:lvl1pPr marL="0" indent="0" algn="l" defTabSz="685800" rtl="0" eaLnBrk="1" latinLnBrk="0" hangingPunct="1">
              <a:lnSpc>
                <a:spcPct val="100000"/>
              </a:lnSpc>
              <a:spcBef>
                <a:spcPts val="750"/>
              </a:spcBef>
              <a:buFont typeface="Arial" panose="020B0604020202020204" pitchFamily="34" charset="0"/>
              <a:buNone/>
              <a:defRPr sz="1200" b="0" i="0" kern="1200">
                <a:solidFill>
                  <a:srgbClr val="828383"/>
                </a:solidFill>
                <a:latin typeface="Museo Slab 100" charset="0"/>
                <a:ea typeface="Museo Slab 100" charset="0"/>
                <a:cs typeface="Museo Slab 100"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tint val="75000"/>
                  </a:schemeClr>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kern="1200">
                <a:solidFill>
                  <a:schemeClr val="tx1">
                    <a:tint val="75000"/>
                  </a:schemeClr>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endParaRPr lang="en-US" sz="1600" dirty="0">
              <a:latin typeface="Arial" charset="0"/>
              <a:ea typeface="Arial" charset="0"/>
              <a:cs typeface="Arial" charset="0"/>
            </a:endParaRPr>
          </a:p>
        </p:txBody>
      </p:sp>
      <p:pic>
        <p:nvPicPr>
          <p:cNvPr id="14" name="Picture 13"/>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 y="0"/>
            <a:ext cx="12188951" cy="6857999"/>
          </a:xfrm>
          <a:prstGeom prst="rect">
            <a:avLst/>
          </a:prstGeom>
        </p:spPr>
      </p:pic>
      <p:sp>
        <p:nvSpPr>
          <p:cNvPr id="12" name="Text Placeholder 11"/>
          <p:cNvSpPr>
            <a:spLocks noGrp="1"/>
          </p:cNvSpPr>
          <p:nvPr>
            <p:ph type="body" idx="1"/>
          </p:nvPr>
        </p:nvSpPr>
        <p:spPr>
          <a:xfrm>
            <a:off x="566928" y="2320111"/>
            <a:ext cx="10515600" cy="38133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13" name="Title Placeholder 12"/>
          <p:cNvSpPr>
            <a:spLocks noGrp="1"/>
          </p:cNvSpPr>
          <p:nvPr>
            <p:ph type="title"/>
          </p:nvPr>
        </p:nvSpPr>
        <p:spPr>
          <a:xfrm>
            <a:off x="566928" y="1316736"/>
            <a:ext cx="10515600" cy="868430"/>
          </a:xfrm>
          <a:prstGeom prst="rect">
            <a:avLst/>
          </a:prstGeom>
        </p:spPr>
        <p:txBody>
          <a:bodyPr vert="horz" lIns="91440" tIns="45720" rIns="91440" bIns="45720" rtlCol="0" anchor="t" anchorCtr="0">
            <a:noAutofit/>
          </a:bodyPr>
          <a:lstStyle/>
          <a:p>
            <a:r>
              <a:rPr lang="en-US" dirty="0"/>
              <a:t>Click to edit Master title style</a:t>
            </a:r>
          </a:p>
        </p:txBody>
      </p:sp>
      <p:sp>
        <p:nvSpPr>
          <p:cNvPr id="11" name="Slide Number Placeholder 6"/>
          <p:cNvSpPr txBox="1">
            <a:spLocks/>
          </p:cNvSpPr>
          <p:nvPr userDrawn="1"/>
        </p:nvSpPr>
        <p:spPr>
          <a:xfrm>
            <a:off x="11045952" y="6221885"/>
            <a:ext cx="725424" cy="534516"/>
          </a:xfrm>
          <a:prstGeom prst="rect">
            <a:avLst/>
          </a:prstGeom>
        </p:spPr>
        <p:txBody>
          <a:bodyPr vert="horz" lIns="121920" tIns="60960" rIns="121920" bIns="60960" rtlCol="0" anchor="ctr"/>
          <a:lstStyle>
            <a:defPPr>
              <a:defRPr lang="en-US"/>
            </a:defPPr>
            <a:lvl1pPr marL="0" algn="r" defTabSz="685800" rtl="0" eaLnBrk="1" latinLnBrk="0" hangingPunct="1">
              <a:defRPr sz="1000" b="1" i="0" kern="1200">
                <a:solidFill>
                  <a:srgbClr val="828383"/>
                </a:solidFill>
                <a:latin typeface="Museo Slab 900" charset="0"/>
                <a:ea typeface="Museo Slab 900" charset="0"/>
                <a:cs typeface="Museo Slab 900"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2915D2C3-7EB9-F849-9C19-1CC92E2870ED}" type="slidenum">
              <a:rPr lang="en-US" sz="1600" b="1" smtClean="0">
                <a:solidFill>
                  <a:schemeClr val="tx1"/>
                </a:solidFill>
                <a:latin typeface="Arial" charset="0"/>
                <a:ea typeface="Arial" charset="0"/>
                <a:cs typeface="Arial" charset="0"/>
              </a:rPr>
              <a:pPr/>
              <a:t>‹#›</a:t>
            </a:fld>
            <a:endParaRPr lang="en-US" sz="1600" b="1" dirty="0">
              <a:solidFill>
                <a:schemeClr val="tx1"/>
              </a:solidFill>
              <a:latin typeface="Arial" charset="0"/>
              <a:ea typeface="Arial" charset="0"/>
              <a:cs typeface="Arial" charset="0"/>
            </a:endParaRPr>
          </a:p>
        </p:txBody>
      </p:sp>
      <p:pic>
        <p:nvPicPr>
          <p:cNvPr id="15" name="Picture 1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221047" y="108102"/>
            <a:ext cx="2959475" cy="636879"/>
          </a:xfrm>
          <a:prstGeom prst="rect">
            <a:avLst/>
          </a:prstGeom>
        </p:spPr>
      </p:pic>
    </p:spTree>
    <p:extLst>
      <p:ext uri="{BB962C8B-B14F-4D97-AF65-F5344CB8AC3E}">
        <p14:creationId xmlns:p14="http://schemas.microsoft.com/office/powerpoint/2010/main" val="538035647"/>
      </p:ext>
    </p:extLst>
  </p:cSld>
  <p:clrMap bg1="lt1" tx1="dk1" bg2="lt2" tx2="dk2" accent1="accent1" accent2="accent2" accent3="accent3" accent4="accent4" accent5="accent5" accent6="accent6" hlink="hlink" folHlink="folHlink"/>
  <p:sldLayoutIdLst>
    <p:sldLayoutId id="2147483896" r:id="rId1"/>
    <p:sldLayoutId id="2147483894" r:id="rId2"/>
    <p:sldLayoutId id="2147483895" r:id="rId3"/>
    <p:sldLayoutId id="2147483897" r:id="rId4"/>
    <p:sldLayoutId id="2147483907" r:id="rId5"/>
    <p:sldLayoutId id="2147483898" r:id="rId6"/>
    <p:sldLayoutId id="2147483900" r:id="rId7"/>
    <p:sldLayoutId id="2147483906" r:id="rId8"/>
    <p:sldLayoutId id="2147483902" r:id="rId9"/>
  </p:sldLayoutIdLst>
  <p:hf hdr="0" dt="0"/>
  <p:txStyles>
    <p:titleStyle>
      <a:lvl1pPr algn="l" defTabSz="914400" rtl="0" eaLnBrk="1" latinLnBrk="0" hangingPunct="1">
        <a:lnSpc>
          <a:spcPct val="90000"/>
        </a:lnSpc>
        <a:spcBef>
          <a:spcPct val="0"/>
        </a:spcBef>
        <a:buNone/>
        <a:defRPr sz="3600" kern="1200">
          <a:solidFill>
            <a:schemeClr val="tx2"/>
          </a:solidFill>
          <a:latin typeface="Georgia" charset="0"/>
          <a:ea typeface="Georgia" charset="0"/>
          <a:cs typeface="Georgia" charset="0"/>
        </a:defRPr>
      </a:lvl1pPr>
    </p:titleStyle>
    <p:bodyStyle>
      <a:lvl1pPr marL="228600" indent="-228600" algn="l" defTabSz="914400" rtl="0" eaLnBrk="1" latinLnBrk="0" hangingPunct="1">
        <a:lnSpc>
          <a:spcPct val="100000"/>
        </a:lnSpc>
        <a:spcBef>
          <a:spcPts val="10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1pPr>
      <a:lvl2pPr marL="685800" indent="-228600" algn="l" defTabSz="914400" rtl="0" eaLnBrk="1" latinLnBrk="0" hangingPunct="1">
        <a:lnSpc>
          <a:spcPct val="100000"/>
        </a:lnSpc>
        <a:spcBef>
          <a:spcPts val="500"/>
        </a:spcBef>
        <a:buClr>
          <a:srgbClr val="005BBB"/>
        </a:buClr>
        <a:buFont typeface="Arial" panose="020B0604020202020204" pitchFamily="34" charset="0"/>
        <a:buChar char="•"/>
        <a:defRPr sz="2000" kern="1200" baseline="0">
          <a:solidFill>
            <a:schemeClr val="tx1"/>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rgbClr val="005BBB"/>
        </a:buClr>
        <a:buFont typeface="LucidaGrande" charset="0"/>
        <a:buChar char="-"/>
        <a:defRPr sz="1800" kern="1200" baseline="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Clr>
          <a:srgbClr val="005BBB"/>
        </a:buClr>
        <a:buFont typeface="Arial" panose="020B0604020202020204" pitchFamily="34" charset="0"/>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880">
          <p15:clr>
            <a:srgbClr val="F26B43"/>
          </p15:clr>
        </p15:guide>
        <p15:guide id="2" pos="416">
          <p15:clr>
            <a:srgbClr val="F26B43"/>
          </p15:clr>
        </p15:guide>
        <p15:guide id="3" orient="horz" pos="4016">
          <p15:clr>
            <a:srgbClr val="F26B43"/>
          </p15:clr>
        </p15:guide>
        <p15:guide id="4" pos="7392">
          <p15:clr>
            <a:srgbClr val="F26B43"/>
          </p15:clr>
        </p15:guide>
        <p15:guide id="5" pos="288">
          <p15:clr>
            <a:srgbClr val="F26B43"/>
          </p15:clr>
        </p15:guide>
        <p15:guide id="6" pos="4464">
          <p15:clr>
            <a:srgbClr val="F26B43"/>
          </p15:clr>
        </p15:guide>
        <p15:guide id="7" pos="4704">
          <p15:clr>
            <a:srgbClr val="F26B43"/>
          </p15:clr>
        </p15:guide>
        <p15:guide id="8" pos="4512">
          <p15:clr>
            <a:srgbClr val="F26B43"/>
          </p15:clr>
        </p15:guide>
        <p15:guide id="9" orient="horz" pos="1848">
          <p15:clr>
            <a:srgbClr val="F26B43"/>
          </p15:clr>
        </p15:guide>
        <p15:guide id="10" orient="horz" pos="1896">
          <p15:clr>
            <a:srgbClr val="F26B43"/>
          </p15:clr>
        </p15:guide>
        <p15:guide id="11" orient="horz" pos="2880">
          <p15:clr>
            <a:srgbClr val="F26B43"/>
          </p15:clr>
        </p15:guide>
        <p15:guide id="12" orient="horz" pos="28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				</a:t>
            </a:r>
            <a:r>
              <a:rPr lang="en-US" sz="2000" dirty="0"/>
              <a:t>By </a:t>
            </a:r>
            <a:r>
              <a:rPr lang="en-US" sz="2000" dirty="0" err="1"/>
              <a:t>Navya</a:t>
            </a:r>
            <a:r>
              <a:rPr lang="en-US" sz="2000" dirty="0"/>
              <a:t> &amp; Vaishnavi</a:t>
            </a:r>
          </a:p>
        </p:txBody>
      </p:sp>
      <p:sp>
        <p:nvSpPr>
          <p:cNvPr id="3" name="Title 2"/>
          <p:cNvSpPr>
            <a:spLocks noGrp="1"/>
          </p:cNvSpPr>
          <p:nvPr>
            <p:ph type="ctrTitle"/>
          </p:nvPr>
        </p:nvSpPr>
        <p:spPr/>
        <p:txBody>
          <a:bodyPr/>
          <a:lstStyle/>
          <a:p>
            <a:pPr algn="ctr"/>
            <a:r>
              <a:rPr lang="en-US" smtClean="0"/>
              <a:t>Wine </a:t>
            </a:r>
            <a:r>
              <a:rPr lang="en-US" dirty="0"/>
              <a:t>Dataset </a:t>
            </a:r>
            <a:br>
              <a:rPr lang="en-US" dirty="0"/>
            </a:br>
            <a:r>
              <a:rPr lang="en-US" dirty="0"/>
              <a:t>		</a:t>
            </a:r>
            <a:r>
              <a:rPr lang="en-US" sz="2400" dirty="0"/>
              <a:t>wine quality prediction</a:t>
            </a:r>
          </a:p>
        </p:txBody>
      </p:sp>
    </p:spTree>
    <p:extLst>
      <p:ext uri="{BB962C8B-B14F-4D97-AF65-F5344CB8AC3E}">
        <p14:creationId xmlns:p14="http://schemas.microsoft.com/office/powerpoint/2010/main" val="146182228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of </a:t>
            </a:r>
            <a:r>
              <a:rPr lang="en-US" dirty="0" smtClean="0"/>
              <a:t>Random Forest</a:t>
            </a:r>
            <a:endParaRPr lang="en-US" dirty="0"/>
          </a:p>
        </p:txBody>
      </p:sp>
      <p:sp>
        <p:nvSpPr>
          <p:cNvPr id="3" name="Content Placeholder 2"/>
          <p:cNvSpPr>
            <a:spLocks noGrp="1"/>
          </p:cNvSpPr>
          <p:nvPr>
            <p:ph sz="quarter" idx="10"/>
          </p:nvPr>
        </p:nvSpPr>
        <p:spPr/>
        <p:txBody>
          <a:bodyPr/>
          <a:lstStyle/>
          <a:p>
            <a:pPr marL="342900" lvl="0" indent="-342900">
              <a:buAutoNum type="arabicPeriod"/>
            </a:pPr>
            <a:r>
              <a:rPr lang="en-US" dirty="0"/>
              <a:t>Accuracy on validation data </a:t>
            </a:r>
            <a:r>
              <a:rPr lang="mr-IN" dirty="0"/>
              <a:t>–</a:t>
            </a:r>
            <a:r>
              <a:rPr lang="en-US" dirty="0"/>
              <a:t> 77.45%</a:t>
            </a:r>
          </a:p>
          <a:p>
            <a:pPr marL="342900" lvl="0" indent="-342900">
              <a:buAutoNum type="arabicPeriod"/>
            </a:pPr>
            <a:r>
              <a:rPr lang="en-US" dirty="0"/>
              <a:t>Confusion Matrix </a:t>
            </a:r>
          </a:p>
          <a:p>
            <a:pPr marL="342900" lvl="0" indent="-342900">
              <a:buAutoNum type="arabicPeriod"/>
            </a:pPr>
            <a:endParaRPr lang="en-US" dirty="0"/>
          </a:p>
          <a:p>
            <a:pPr marL="342900" lvl="0" indent="-342900">
              <a:buAutoNum type="arabicPeriod"/>
            </a:pPr>
            <a:endParaRPr lang="en-US" dirty="0"/>
          </a:p>
          <a:p>
            <a:pPr marL="342900" lvl="0" indent="-342900">
              <a:buAutoNum type="arabicPeriod"/>
            </a:pPr>
            <a:endParaRPr lang="en-US" dirty="0"/>
          </a:p>
          <a:p>
            <a:pPr marL="342900" lvl="0" indent="-342900">
              <a:buAutoNum type="arabicPeriod"/>
            </a:pPr>
            <a:endParaRPr lang="en-US" dirty="0"/>
          </a:p>
          <a:p>
            <a:pPr marL="342900" lvl="0" indent="-342900">
              <a:buAutoNum type="arabicPeriod"/>
            </a:pPr>
            <a:endParaRPr lang="en-US" dirty="0"/>
          </a:p>
          <a:p>
            <a:pPr marL="342900" lvl="0" indent="-342900">
              <a:buAutoNum type="arabicPeriod"/>
            </a:pPr>
            <a:endParaRPr lang="en-US" dirty="0"/>
          </a:p>
          <a:p>
            <a:pPr marL="342900" lvl="0" indent="-342900">
              <a:buAutoNum type="arabicPeriod"/>
            </a:pPr>
            <a:r>
              <a:rPr lang="en-US" dirty="0"/>
              <a:t>Precision on validation data -  79.80%</a:t>
            </a:r>
          </a:p>
          <a:p>
            <a:pPr marL="342900" lvl="0" indent="-342900">
              <a:buAutoNum type="arabicPeriod"/>
            </a:pPr>
            <a:endParaRPr lang="en-US" dirty="0"/>
          </a:p>
          <a:p>
            <a:pPr marL="342900" lvl="0" indent="-342900">
              <a:buAutoNum type="arabicPeriod"/>
            </a:pPr>
            <a:endParaRPr lang="en-US" dirty="0"/>
          </a:p>
          <a:p>
            <a:pPr marL="342900" lvl="0" indent="-342900">
              <a:buAutoNum type="arabicPeriod"/>
            </a:pPr>
            <a:endParaRPr lang="en-US" dirty="0"/>
          </a:p>
        </p:txBody>
      </p:sp>
      <p:pic>
        <p:nvPicPr>
          <p:cNvPr id="7" name="Picture 6" descr="Screen Shot 2021-11-15 at 6.21.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6275" y="3105150"/>
            <a:ext cx="2942429" cy="1714192"/>
          </a:xfrm>
          <a:prstGeom prst="rect">
            <a:avLst/>
          </a:prstGeom>
        </p:spPr>
      </p:pic>
      <p:pic>
        <p:nvPicPr>
          <p:cNvPr id="4" name="Picture 3" descr="Screen Shot 2021-11-15 at 8.35.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841" y="2262464"/>
            <a:ext cx="4168482" cy="3565818"/>
          </a:xfrm>
          <a:prstGeom prst="rect">
            <a:avLst/>
          </a:prstGeom>
        </p:spPr>
      </p:pic>
    </p:spTree>
    <p:extLst>
      <p:ext uri="{BB962C8B-B14F-4D97-AF65-F5344CB8AC3E}">
        <p14:creationId xmlns:p14="http://schemas.microsoft.com/office/powerpoint/2010/main" val="196802323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a:t>
            </a:r>
            <a:r>
              <a:rPr lang="en-US" dirty="0" smtClean="0"/>
              <a:t>Network (Bonus)</a:t>
            </a:r>
            <a:endParaRPr lang="en-US" dirty="0"/>
          </a:p>
        </p:txBody>
      </p:sp>
      <p:sp>
        <p:nvSpPr>
          <p:cNvPr id="3" name="Content Placeholder 2"/>
          <p:cNvSpPr>
            <a:spLocks noGrp="1"/>
          </p:cNvSpPr>
          <p:nvPr>
            <p:ph sz="quarter" idx="10"/>
          </p:nvPr>
        </p:nvSpPr>
        <p:spPr/>
        <p:txBody>
          <a:bodyPr/>
          <a:lstStyle/>
          <a:p>
            <a:pPr lvl="0"/>
            <a:r>
              <a:rPr lang="en-US" sz="2000" b="0" dirty="0">
                <a:solidFill>
                  <a:schemeClr val="tx1"/>
                </a:solidFill>
              </a:rPr>
              <a:t>A neural network is a series of algorithms used to recognize hidden pattern and correlation in the raw data. Hyperparameters used in the implementation are the number of hidden layers, learning rate, activation functions and the optimizers.</a:t>
            </a:r>
          </a:p>
          <a:p>
            <a:pPr lvl="0"/>
            <a:r>
              <a:rPr lang="en-US" sz="2000" b="0" dirty="0">
                <a:solidFill>
                  <a:schemeClr val="tx1"/>
                </a:solidFill>
              </a:rPr>
              <a:t>Accuracy is 76.25% for the neural network with 2 hidden layers, </a:t>
            </a:r>
            <a:r>
              <a:rPr lang="en-US" sz="2000" b="0" dirty="0" err="1">
                <a:solidFill>
                  <a:schemeClr val="tx1"/>
                </a:solidFill>
              </a:rPr>
              <a:t>relu</a:t>
            </a:r>
            <a:r>
              <a:rPr lang="en-US" sz="2000" b="0" dirty="0">
                <a:solidFill>
                  <a:schemeClr val="tx1"/>
                </a:solidFill>
              </a:rPr>
              <a:t> activation function and Adam optimizer with learning rate of 0.01.</a:t>
            </a:r>
          </a:p>
          <a:p>
            <a:pPr lvl="0"/>
            <a:endParaRPr lang="en-US" dirty="0"/>
          </a:p>
        </p:txBody>
      </p:sp>
      <p:pic>
        <p:nvPicPr>
          <p:cNvPr id="4" name="Picture 3" descr="Screen Shot 2021-11-16 at 11.45.4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468" y="4039616"/>
            <a:ext cx="11315700" cy="1993900"/>
          </a:xfrm>
          <a:prstGeom prst="rect">
            <a:avLst/>
          </a:prstGeom>
        </p:spPr>
      </p:pic>
    </p:spTree>
    <p:extLst>
      <p:ext uri="{BB962C8B-B14F-4D97-AF65-F5344CB8AC3E}">
        <p14:creationId xmlns:p14="http://schemas.microsoft.com/office/powerpoint/2010/main" val="372446445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Observations</a:t>
            </a:r>
          </a:p>
        </p:txBody>
      </p:sp>
      <p:sp>
        <p:nvSpPr>
          <p:cNvPr id="3" name="Content Placeholder 2"/>
          <p:cNvSpPr>
            <a:spLocks noGrp="1"/>
          </p:cNvSpPr>
          <p:nvPr>
            <p:ph sz="quarter" idx="10"/>
          </p:nvPr>
        </p:nvSpPr>
        <p:spPr/>
        <p:txBody>
          <a:bodyPr/>
          <a:lstStyle/>
          <a:p>
            <a:pPr lvl="0"/>
            <a:r>
              <a:rPr lang="en-US" sz="2000" b="0" dirty="0" smtClean="0">
                <a:solidFill>
                  <a:srgbClr val="666666"/>
                </a:solidFill>
              </a:rPr>
              <a:t>Random </a:t>
            </a:r>
            <a:r>
              <a:rPr lang="en-US" sz="2000" b="0" dirty="0">
                <a:solidFill>
                  <a:srgbClr val="666666"/>
                </a:solidFill>
              </a:rPr>
              <a:t>Forest algorithm performed better than the logistic regression, KNN, and SVM with precision of 72.46% on the test data</a:t>
            </a:r>
            <a:r>
              <a:rPr lang="en-US" sz="2000" b="0" dirty="0"/>
              <a:t>.</a:t>
            </a:r>
          </a:p>
          <a:p>
            <a:pPr lvl="0"/>
            <a:endParaRPr lang="en-US" dirty="0"/>
          </a:p>
          <a:p>
            <a:pPr lvl="0"/>
            <a:r>
              <a:rPr lang="en-US" dirty="0"/>
              <a:t> </a:t>
            </a:r>
          </a:p>
        </p:txBody>
      </p:sp>
      <p:pic>
        <p:nvPicPr>
          <p:cNvPr id="5" name="Picture 4">
            <a:extLst>
              <a:ext uri="{FF2B5EF4-FFF2-40B4-BE49-F238E27FC236}">
                <a16:creationId xmlns="" xmlns:a16="http://schemas.microsoft.com/office/drawing/2014/main" id="{B9F85FAC-E3BC-4E6D-99FF-6B967C765BFD}"/>
              </a:ext>
            </a:extLst>
          </p:cNvPr>
          <p:cNvPicPr>
            <a:picLocks noChangeAspect="1"/>
          </p:cNvPicPr>
          <p:nvPr/>
        </p:nvPicPr>
        <p:blipFill>
          <a:blip r:embed="rId2"/>
          <a:stretch>
            <a:fillRect/>
          </a:stretch>
        </p:blipFill>
        <p:spPr>
          <a:xfrm>
            <a:off x="2455019" y="3189715"/>
            <a:ext cx="5275497" cy="3263447"/>
          </a:xfrm>
          <a:prstGeom prst="rect">
            <a:avLst/>
          </a:prstGeom>
        </p:spPr>
      </p:pic>
    </p:spTree>
    <p:extLst>
      <p:ext uri="{BB962C8B-B14F-4D97-AF65-F5344CB8AC3E}">
        <p14:creationId xmlns:p14="http://schemas.microsoft.com/office/powerpoint/2010/main" val="293792963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Contribution</a:t>
            </a:r>
          </a:p>
        </p:txBody>
      </p:sp>
      <p:graphicFrame>
        <p:nvGraphicFramePr>
          <p:cNvPr id="5" name="Table 5">
            <a:extLst>
              <a:ext uri="{FF2B5EF4-FFF2-40B4-BE49-F238E27FC236}">
                <a16:creationId xmlns="" xmlns:a16="http://schemas.microsoft.com/office/drawing/2014/main" id="{D617A82A-3C48-4E5F-9AC5-C84F3064A642}"/>
              </a:ext>
            </a:extLst>
          </p:cNvPr>
          <p:cNvGraphicFramePr>
            <a:graphicFrameLocks noGrp="1"/>
          </p:cNvGraphicFramePr>
          <p:nvPr>
            <p:ph sz="quarter" idx="10"/>
            <p:extLst>
              <p:ext uri="{D42A27DB-BD31-4B8C-83A1-F6EECF244321}">
                <p14:modId xmlns:p14="http://schemas.microsoft.com/office/powerpoint/2010/main" val="1741393066"/>
              </p:ext>
            </p:extLst>
          </p:nvPr>
        </p:nvGraphicFramePr>
        <p:xfrm>
          <a:off x="566738" y="2185988"/>
          <a:ext cx="9678987" cy="3667760"/>
        </p:xfrm>
        <a:graphic>
          <a:graphicData uri="http://schemas.openxmlformats.org/drawingml/2006/table">
            <a:tbl>
              <a:tblPr firstRow="1" bandRow="1">
                <a:tableStyleId>{5C22544A-7EE6-4342-B048-85BDC9FD1C3A}</a:tableStyleId>
              </a:tblPr>
              <a:tblGrid>
                <a:gridCol w="3226329">
                  <a:extLst>
                    <a:ext uri="{9D8B030D-6E8A-4147-A177-3AD203B41FA5}">
                      <a16:colId xmlns="" xmlns:a16="http://schemas.microsoft.com/office/drawing/2014/main" val="1279840209"/>
                    </a:ext>
                  </a:extLst>
                </a:gridCol>
                <a:gridCol w="3226329">
                  <a:extLst>
                    <a:ext uri="{9D8B030D-6E8A-4147-A177-3AD203B41FA5}">
                      <a16:colId xmlns="" xmlns:a16="http://schemas.microsoft.com/office/drawing/2014/main" val="3890863703"/>
                    </a:ext>
                  </a:extLst>
                </a:gridCol>
                <a:gridCol w="3226329">
                  <a:extLst>
                    <a:ext uri="{9D8B030D-6E8A-4147-A177-3AD203B41FA5}">
                      <a16:colId xmlns="" xmlns:a16="http://schemas.microsoft.com/office/drawing/2014/main" val="2612985652"/>
                    </a:ext>
                  </a:extLst>
                </a:gridCol>
              </a:tblGrid>
              <a:tr h="370840">
                <a:tc>
                  <a:txBody>
                    <a:bodyPr/>
                    <a:lstStyle/>
                    <a:p>
                      <a:r>
                        <a:rPr lang="en-US" dirty="0"/>
                        <a:t>Team Member</a:t>
                      </a:r>
                    </a:p>
                  </a:txBody>
                  <a:tcPr/>
                </a:tc>
                <a:tc>
                  <a:txBody>
                    <a:bodyPr/>
                    <a:lstStyle/>
                    <a:p>
                      <a:r>
                        <a:rPr lang="en-US" dirty="0"/>
                        <a:t>Assignment Part</a:t>
                      </a:r>
                    </a:p>
                  </a:txBody>
                  <a:tcPr/>
                </a:tc>
                <a:tc>
                  <a:txBody>
                    <a:bodyPr/>
                    <a:lstStyle/>
                    <a:p>
                      <a:r>
                        <a:rPr lang="en-US" dirty="0"/>
                        <a:t>Contribution</a:t>
                      </a:r>
                    </a:p>
                  </a:txBody>
                  <a:tcPr/>
                </a:tc>
                <a:extLst>
                  <a:ext uri="{0D108BD9-81ED-4DB2-BD59-A6C34878D82A}">
                    <a16:rowId xmlns="" xmlns:a16="http://schemas.microsoft.com/office/drawing/2014/main" val="2266985955"/>
                  </a:ext>
                </a:extLst>
              </a:tr>
              <a:tr h="186372">
                <a:tc>
                  <a:txBody>
                    <a:bodyPr/>
                    <a:lstStyle/>
                    <a:p>
                      <a:r>
                        <a:rPr lang="en-US" dirty="0" err="1"/>
                        <a:t>Navya</a:t>
                      </a:r>
                      <a:endParaRPr lang="en-US" dirty="0"/>
                    </a:p>
                  </a:txBody>
                  <a:tcPr/>
                </a:tc>
                <a:tc>
                  <a:txBody>
                    <a:bodyPr/>
                    <a:lstStyle/>
                    <a:p>
                      <a:r>
                        <a:rPr lang="en-US" dirty="0"/>
                        <a:t>Data Analysis</a:t>
                      </a:r>
                    </a:p>
                  </a:txBody>
                  <a:tcPr/>
                </a:tc>
                <a:tc>
                  <a:txBody>
                    <a:bodyPr/>
                    <a:lstStyle/>
                    <a:p>
                      <a:r>
                        <a:rPr lang="en-US" dirty="0"/>
                        <a:t>50%</a:t>
                      </a:r>
                    </a:p>
                  </a:txBody>
                  <a:tcPr/>
                </a:tc>
                <a:extLst>
                  <a:ext uri="{0D108BD9-81ED-4DB2-BD59-A6C34878D82A}">
                    <a16:rowId xmlns="" xmlns:a16="http://schemas.microsoft.com/office/drawing/2014/main" val="3872643814"/>
                  </a:ext>
                </a:extLst>
              </a:tr>
              <a:tr h="370840">
                <a:tc>
                  <a:txBody>
                    <a:bodyPr/>
                    <a:lstStyle/>
                    <a:p>
                      <a:r>
                        <a:rPr lang="en-US" dirty="0"/>
                        <a:t>Vaishnavi</a:t>
                      </a:r>
                    </a:p>
                  </a:txBody>
                  <a:tcPr/>
                </a:tc>
                <a:tc>
                  <a:txBody>
                    <a:bodyPr/>
                    <a:lstStyle/>
                    <a:p>
                      <a:r>
                        <a:rPr lang="en-US" dirty="0"/>
                        <a:t>Data Analysis</a:t>
                      </a:r>
                    </a:p>
                  </a:txBody>
                  <a:tcPr/>
                </a:tc>
                <a:tc>
                  <a:txBody>
                    <a:bodyPr/>
                    <a:lstStyle/>
                    <a:p>
                      <a:r>
                        <a:rPr lang="en-US" dirty="0"/>
                        <a:t>50%</a:t>
                      </a:r>
                    </a:p>
                  </a:txBody>
                  <a:tcPr/>
                </a:tc>
                <a:extLst>
                  <a:ext uri="{0D108BD9-81ED-4DB2-BD59-A6C34878D82A}">
                    <a16:rowId xmlns="" xmlns:a16="http://schemas.microsoft.com/office/drawing/2014/main" val="3247958294"/>
                  </a:ext>
                </a:extLst>
              </a:tr>
              <a:tr h="370840">
                <a:tc>
                  <a:txBody>
                    <a:bodyPr/>
                    <a:lstStyle/>
                    <a:p>
                      <a:r>
                        <a:rPr lang="en-US" dirty="0"/>
                        <a:t>Vaishnavi</a:t>
                      </a:r>
                    </a:p>
                  </a:txBody>
                  <a:tcPr/>
                </a:tc>
                <a:tc>
                  <a:txBody>
                    <a:bodyPr/>
                    <a:lstStyle/>
                    <a:p>
                      <a:r>
                        <a:rPr lang="en-US" dirty="0"/>
                        <a:t>Model Implementation – LR, KNN</a:t>
                      </a:r>
                    </a:p>
                  </a:txBody>
                  <a:tcPr/>
                </a:tc>
                <a:tc>
                  <a:txBody>
                    <a:bodyPr/>
                    <a:lstStyle/>
                    <a:p>
                      <a:r>
                        <a:rPr lang="en-US" dirty="0"/>
                        <a:t>100%</a:t>
                      </a:r>
                    </a:p>
                  </a:txBody>
                  <a:tcPr/>
                </a:tc>
                <a:extLst>
                  <a:ext uri="{0D108BD9-81ED-4DB2-BD59-A6C34878D82A}">
                    <a16:rowId xmlns="" xmlns:a16="http://schemas.microsoft.com/office/drawing/2014/main" val="3025014240"/>
                  </a:ext>
                </a:extLst>
              </a:tr>
              <a:tr h="370840">
                <a:tc>
                  <a:txBody>
                    <a:bodyPr/>
                    <a:lstStyle/>
                    <a:p>
                      <a:r>
                        <a:rPr lang="en-US" dirty="0" err="1"/>
                        <a:t>Navya</a:t>
                      </a:r>
                      <a:endParaRPr lang="en-US" dirty="0"/>
                    </a:p>
                  </a:txBody>
                  <a:tcPr/>
                </a:tc>
                <a:tc>
                  <a:txBody>
                    <a:bodyPr/>
                    <a:lstStyle/>
                    <a:p>
                      <a:r>
                        <a:rPr lang="en-US" dirty="0"/>
                        <a:t>Model Implementation – SVM, RF</a:t>
                      </a:r>
                    </a:p>
                  </a:txBody>
                  <a:tcPr/>
                </a:tc>
                <a:tc>
                  <a:txBody>
                    <a:bodyPr/>
                    <a:lstStyle/>
                    <a:p>
                      <a:r>
                        <a:rPr lang="en-US" dirty="0"/>
                        <a:t>100%</a:t>
                      </a:r>
                    </a:p>
                  </a:txBody>
                  <a:tcPr/>
                </a:tc>
                <a:extLst>
                  <a:ext uri="{0D108BD9-81ED-4DB2-BD59-A6C34878D82A}">
                    <a16:rowId xmlns="" xmlns:a16="http://schemas.microsoft.com/office/drawing/2014/main" val="960851544"/>
                  </a:ext>
                </a:extLst>
              </a:tr>
              <a:tr h="370840">
                <a:tc>
                  <a:txBody>
                    <a:bodyPr/>
                    <a:lstStyle/>
                    <a:p>
                      <a:r>
                        <a:rPr lang="en-US" dirty="0" err="1"/>
                        <a:t>Navya</a:t>
                      </a:r>
                      <a:endParaRPr lang="en-US" dirty="0"/>
                    </a:p>
                  </a:txBody>
                  <a:tcPr/>
                </a:tc>
                <a:tc>
                  <a:txBody>
                    <a:bodyPr/>
                    <a:lstStyle/>
                    <a:p>
                      <a:r>
                        <a:rPr lang="en-US" dirty="0"/>
                        <a:t>Neural Network Implementation</a:t>
                      </a:r>
                    </a:p>
                  </a:txBody>
                  <a:tcPr/>
                </a:tc>
                <a:tc>
                  <a:txBody>
                    <a:bodyPr/>
                    <a:lstStyle/>
                    <a:p>
                      <a:r>
                        <a:rPr lang="en-US" dirty="0"/>
                        <a:t>50%</a:t>
                      </a:r>
                    </a:p>
                  </a:txBody>
                  <a:tcPr/>
                </a:tc>
                <a:extLst>
                  <a:ext uri="{0D108BD9-81ED-4DB2-BD59-A6C34878D82A}">
                    <a16:rowId xmlns="" xmlns:a16="http://schemas.microsoft.com/office/drawing/2014/main" val="2675375903"/>
                  </a:ext>
                </a:extLst>
              </a:tr>
              <a:tr h="370840">
                <a:tc>
                  <a:txBody>
                    <a:bodyPr/>
                    <a:lstStyle/>
                    <a:p>
                      <a:r>
                        <a:rPr lang="en-US" dirty="0"/>
                        <a:t>Vaishnavi</a:t>
                      </a:r>
                    </a:p>
                  </a:txBody>
                  <a:tcPr/>
                </a:tc>
                <a:tc>
                  <a:txBody>
                    <a:bodyPr/>
                    <a:lstStyle/>
                    <a:p>
                      <a:r>
                        <a:rPr lang="en-US" dirty="0"/>
                        <a:t>Neural Network Implementation</a:t>
                      </a:r>
                    </a:p>
                  </a:txBody>
                  <a:tcPr/>
                </a:tc>
                <a:tc>
                  <a:txBody>
                    <a:bodyPr/>
                    <a:lstStyle/>
                    <a:p>
                      <a:r>
                        <a:rPr lang="en-US" dirty="0"/>
                        <a:t>50%</a:t>
                      </a:r>
                    </a:p>
                  </a:txBody>
                  <a:tcPr/>
                </a:tc>
                <a:extLst>
                  <a:ext uri="{0D108BD9-81ED-4DB2-BD59-A6C34878D82A}">
                    <a16:rowId xmlns="" xmlns:a16="http://schemas.microsoft.com/office/drawing/2014/main" val="1697326718"/>
                  </a:ext>
                </a:extLst>
              </a:tr>
            </a:tbl>
          </a:graphicData>
        </a:graphic>
      </p:graphicFrame>
    </p:spTree>
    <p:extLst>
      <p:ext uri="{BB962C8B-B14F-4D97-AF65-F5344CB8AC3E}">
        <p14:creationId xmlns:p14="http://schemas.microsoft.com/office/powerpoint/2010/main" val="358617540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12EA091-F2C7-456E-BD10-404A8E227F7F}"/>
              </a:ext>
            </a:extLst>
          </p:cNvPr>
          <p:cNvSpPr>
            <a:spLocks noGrp="1"/>
          </p:cNvSpPr>
          <p:nvPr>
            <p:ph sz="quarter" idx="10"/>
          </p:nvPr>
        </p:nvSpPr>
        <p:spPr>
          <a:xfrm>
            <a:off x="566928" y="2883159"/>
            <a:ext cx="9678987" cy="1156996"/>
          </a:xfrm>
        </p:spPr>
        <p:txBody>
          <a:bodyPr/>
          <a:lstStyle/>
          <a:p>
            <a:r>
              <a:rPr lang="en-US" sz="6000" dirty="0"/>
              <a:t>THANK YOU</a:t>
            </a:r>
          </a:p>
        </p:txBody>
      </p:sp>
    </p:spTree>
    <p:extLst>
      <p:ext uri="{BB962C8B-B14F-4D97-AF65-F5344CB8AC3E}">
        <p14:creationId xmlns:p14="http://schemas.microsoft.com/office/powerpoint/2010/main" val="370650861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69467" y="2189263"/>
            <a:ext cx="6605773" cy="4323504"/>
          </a:xfrm>
        </p:spPr>
        <p:txBody>
          <a:bodyPr/>
          <a:lstStyle/>
          <a:p>
            <a:pPr marL="285750" indent="-285750">
              <a:buFont typeface="Arial" panose="020B0604020202020204" pitchFamily="34" charset="0"/>
              <a:buChar char="•"/>
            </a:pPr>
            <a:r>
              <a:rPr lang="en-US" dirty="0"/>
              <a:t>Number of independent variables are 11</a:t>
            </a:r>
          </a:p>
          <a:p>
            <a:pPr marL="285750" indent="-285750">
              <a:buFont typeface="Arial" panose="020B0604020202020204" pitchFamily="34" charset="0"/>
              <a:buChar char="•"/>
            </a:pPr>
            <a:r>
              <a:rPr lang="en-US" dirty="0"/>
              <a:t>Target variable is “quality” with six unique integer values</a:t>
            </a:r>
          </a:p>
          <a:p>
            <a:pPr marL="285750" indent="-285750">
              <a:buFont typeface="Arial" panose="020B0604020202020204" pitchFamily="34" charset="0"/>
              <a:buChar char="•"/>
            </a:pPr>
            <a:r>
              <a:rPr lang="en-US" dirty="0"/>
              <a:t>The highly skewed features are ‘chlorides’, ‘residual sugar’, ‘sulphates’, ‘total sulfur dioxide’, and ‘free sulfur dioxide’. Hence log transformation is applied for all these features.</a:t>
            </a:r>
          </a:p>
          <a:p>
            <a:pPr marL="285750" indent="-285750">
              <a:buFont typeface="Arial" panose="020B0604020202020204" pitchFamily="34" charset="0"/>
              <a:buChar char="•"/>
            </a:pPr>
            <a:r>
              <a:rPr lang="en-US" dirty="0"/>
              <a:t>Fixed acidity and density are the highest positively correlated features.</a:t>
            </a:r>
          </a:p>
          <a:p>
            <a:pPr marL="285750" indent="-285750">
              <a:buFont typeface="Arial" panose="020B0604020202020204" pitchFamily="34" charset="0"/>
              <a:buChar char="•"/>
            </a:pPr>
            <a:r>
              <a:rPr lang="en-US" dirty="0"/>
              <a:t>Citric acid and volatile acidity are the highest negatively correlated features.</a:t>
            </a:r>
          </a:p>
          <a:p>
            <a:pPr marL="285750" indent="-285750">
              <a:buFont typeface="Arial" panose="020B0604020202020204" pitchFamily="34" charset="0"/>
              <a:buChar char="•"/>
            </a:pPr>
            <a:r>
              <a:rPr lang="en-US" dirty="0"/>
              <a:t>There is a class imbalance in the dataset, and it was categorized by grouping the quality 3,4,5 into one group and 6,7,8 into another group.</a:t>
            </a:r>
          </a:p>
        </p:txBody>
      </p:sp>
      <p:sp>
        <p:nvSpPr>
          <p:cNvPr id="3" name="Title 2"/>
          <p:cNvSpPr>
            <a:spLocks noGrp="1"/>
          </p:cNvSpPr>
          <p:nvPr>
            <p:ph type="title"/>
          </p:nvPr>
        </p:nvSpPr>
        <p:spPr/>
        <p:txBody>
          <a:bodyPr/>
          <a:lstStyle/>
          <a:p>
            <a:r>
              <a:rPr lang="en-US" dirty="0"/>
              <a:t>Dataset Description</a:t>
            </a:r>
          </a:p>
        </p:txBody>
      </p:sp>
    </p:spTree>
    <p:extLst>
      <p:ext uri="{BB962C8B-B14F-4D97-AF65-F5344CB8AC3E}">
        <p14:creationId xmlns:p14="http://schemas.microsoft.com/office/powerpoint/2010/main" val="43815763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sp>
        <p:nvSpPr>
          <p:cNvPr id="3" name="Title 2"/>
          <p:cNvSpPr>
            <a:spLocks noGrp="1"/>
          </p:cNvSpPr>
          <p:nvPr>
            <p:ph type="title"/>
          </p:nvPr>
        </p:nvSpPr>
        <p:spPr/>
        <p:txBody>
          <a:bodyPr/>
          <a:lstStyle/>
          <a:p>
            <a:r>
              <a:rPr lang="en-US" dirty="0" smtClean="0"/>
              <a:t>Main Statistics</a:t>
            </a:r>
            <a:endParaRPr lang="en-US" dirty="0"/>
          </a:p>
        </p:txBody>
      </p:sp>
      <p:pic>
        <p:nvPicPr>
          <p:cNvPr id="4" name="Picture 3" descr="Screen Shot 2021-11-16 at 5.14.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00" y="1820640"/>
            <a:ext cx="11468100" cy="4732560"/>
          </a:xfrm>
          <a:prstGeom prst="rect">
            <a:avLst/>
          </a:prstGeom>
        </p:spPr>
      </p:pic>
    </p:spTree>
    <p:extLst>
      <p:ext uri="{BB962C8B-B14F-4D97-AF65-F5344CB8AC3E}">
        <p14:creationId xmlns:p14="http://schemas.microsoft.com/office/powerpoint/2010/main" val="1041277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566928" y="2185416"/>
            <a:ext cx="4017771" cy="3511409"/>
          </a:xfrm>
        </p:spPr>
        <p:txBody>
          <a:bodyPr/>
          <a:lstStyle/>
          <a:p>
            <a:pPr lvl="0"/>
            <a:r>
              <a:rPr lang="en-US" dirty="0"/>
              <a:t>Correlation Plot:</a:t>
            </a:r>
          </a:p>
          <a:p>
            <a:pPr lvl="0"/>
            <a:endParaRPr lang="en-US" dirty="0"/>
          </a:p>
        </p:txBody>
      </p:sp>
      <p:sp>
        <p:nvSpPr>
          <p:cNvPr id="3" name="Text Placeholder 2"/>
          <p:cNvSpPr>
            <a:spLocks noGrp="1"/>
          </p:cNvSpPr>
          <p:nvPr>
            <p:ph type="body" idx="11"/>
          </p:nvPr>
        </p:nvSpPr>
        <p:spPr/>
        <p:txBody>
          <a:bodyPr/>
          <a:lstStyle/>
          <a:p>
            <a:pPr lvl="0"/>
            <a:r>
              <a:rPr lang="en-US" dirty="0"/>
              <a:t>Class Imbalance:</a:t>
            </a:r>
          </a:p>
          <a:p>
            <a:pPr lvl="0"/>
            <a:endParaRPr lang="en-US" dirty="0"/>
          </a:p>
        </p:txBody>
      </p:sp>
      <p:sp>
        <p:nvSpPr>
          <p:cNvPr id="4" name="Title 3"/>
          <p:cNvSpPr>
            <a:spLocks noGrp="1"/>
          </p:cNvSpPr>
          <p:nvPr>
            <p:ph type="title"/>
          </p:nvPr>
        </p:nvSpPr>
        <p:spPr/>
        <p:txBody>
          <a:bodyPr/>
          <a:lstStyle/>
          <a:p>
            <a:r>
              <a:rPr lang="en-US" dirty="0"/>
              <a:t>Dataset Visualization</a:t>
            </a:r>
          </a:p>
        </p:txBody>
      </p:sp>
      <p:pic>
        <p:nvPicPr>
          <p:cNvPr id="6" name="Picture 5">
            <a:extLst>
              <a:ext uri="{FF2B5EF4-FFF2-40B4-BE49-F238E27FC236}">
                <a16:creationId xmlns="" xmlns:a16="http://schemas.microsoft.com/office/drawing/2014/main" id="{731AC8E5-E8FD-49F3-AFD0-053E5EC9AA8F}"/>
              </a:ext>
            </a:extLst>
          </p:cNvPr>
          <p:cNvPicPr>
            <a:picLocks noChangeAspect="1"/>
          </p:cNvPicPr>
          <p:nvPr/>
        </p:nvPicPr>
        <p:blipFill>
          <a:blip r:embed="rId2"/>
          <a:stretch>
            <a:fillRect/>
          </a:stretch>
        </p:blipFill>
        <p:spPr>
          <a:xfrm>
            <a:off x="470245" y="2524319"/>
            <a:ext cx="4566307" cy="3511409"/>
          </a:xfrm>
          <a:prstGeom prst="rect">
            <a:avLst/>
          </a:prstGeom>
        </p:spPr>
      </p:pic>
      <p:pic>
        <p:nvPicPr>
          <p:cNvPr id="8" name="Picture 7">
            <a:extLst>
              <a:ext uri="{FF2B5EF4-FFF2-40B4-BE49-F238E27FC236}">
                <a16:creationId xmlns="" xmlns:a16="http://schemas.microsoft.com/office/drawing/2014/main" id="{E4421CF4-03D6-4B4A-B75C-CE6540819C35}"/>
              </a:ext>
            </a:extLst>
          </p:cNvPr>
          <p:cNvPicPr>
            <a:picLocks noChangeAspect="1"/>
          </p:cNvPicPr>
          <p:nvPr/>
        </p:nvPicPr>
        <p:blipFill>
          <a:blip r:embed="rId3"/>
          <a:stretch>
            <a:fillRect/>
          </a:stretch>
        </p:blipFill>
        <p:spPr>
          <a:xfrm>
            <a:off x="5210619" y="2524319"/>
            <a:ext cx="3700987" cy="2847676"/>
          </a:xfrm>
          <a:prstGeom prst="rect">
            <a:avLst/>
          </a:prstGeom>
        </p:spPr>
      </p:pic>
    </p:spTree>
    <p:extLst>
      <p:ext uri="{BB962C8B-B14F-4D97-AF65-F5344CB8AC3E}">
        <p14:creationId xmlns:p14="http://schemas.microsoft.com/office/powerpoint/2010/main" val="193888822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pPr marL="50800" indent="0">
              <a:buNone/>
            </a:pPr>
            <a:r>
              <a:rPr lang="en-US" b="1" dirty="0" smtClean="0"/>
              <a:t>Logistic Regression</a:t>
            </a:r>
            <a:r>
              <a:rPr lang="en-US" dirty="0" smtClean="0"/>
              <a:t>:  </a:t>
            </a:r>
          </a:p>
          <a:p>
            <a:pPr marL="50800" indent="0">
              <a:buNone/>
            </a:pPr>
            <a:r>
              <a:rPr lang="en-US" dirty="0" smtClean="0"/>
              <a:t>It </a:t>
            </a:r>
            <a:r>
              <a:rPr lang="en-US" dirty="0"/>
              <a:t>is a statistical method used to predict binary classes and to explain the relationship between the independent and dependent </a:t>
            </a:r>
            <a:r>
              <a:rPr lang="en-US" dirty="0" smtClean="0"/>
              <a:t>variables.</a:t>
            </a:r>
          </a:p>
          <a:p>
            <a:pPr marL="50800" indent="0">
              <a:buNone/>
            </a:pPr>
            <a:r>
              <a:rPr lang="en-US" sz="2000" dirty="0" smtClean="0">
                <a:solidFill>
                  <a:schemeClr val="tx1"/>
                </a:solidFill>
              </a:rPr>
              <a:t>Hyper parameters </a:t>
            </a:r>
            <a:r>
              <a:rPr lang="en-US" sz="2000" dirty="0">
                <a:solidFill>
                  <a:schemeClr val="tx1"/>
                </a:solidFill>
              </a:rPr>
              <a:t>used in the model implementation are C of range 0.01 to 1 and </a:t>
            </a:r>
            <a:r>
              <a:rPr lang="en-US" sz="2000" dirty="0" err="1">
                <a:solidFill>
                  <a:schemeClr val="tx1"/>
                </a:solidFill>
              </a:rPr>
              <a:t>lbfgs</a:t>
            </a:r>
            <a:r>
              <a:rPr lang="en-US" sz="2000" dirty="0">
                <a:solidFill>
                  <a:schemeClr val="tx1"/>
                </a:solidFill>
              </a:rPr>
              <a:t> </a:t>
            </a:r>
            <a:r>
              <a:rPr lang="en-US" sz="2000" dirty="0" smtClean="0">
                <a:solidFill>
                  <a:schemeClr val="tx1"/>
                </a:solidFill>
              </a:rPr>
              <a:t>optimizer.</a:t>
            </a:r>
            <a:endParaRPr lang="en-US" sz="2000" dirty="0">
              <a:solidFill>
                <a:schemeClr val="tx1"/>
              </a:solidFill>
            </a:endParaRPr>
          </a:p>
          <a:p>
            <a:pPr marL="50800" indent="0">
              <a:buNone/>
            </a:pPr>
            <a:r>
              <a:rPr lang="en-US" b="1" dirty="0" smtClean="0"/>
              <a:t>KNN Algorithm</a:t>
            </a:r>
            <a:r>
              <a:rPr lang="en-US" dirty="0" smtClean="0"/>
              <a:t>:</a:t>
            </a:r>
          </a:p>
          <a:p>
            <a:pPr marL="50800" indent="0">
              <a:buNone/>
            </a:pPr>
            <a:r>
              <a:rPr lang="en-US" dirty="0" smtClean="0"/>
              <a:t>It </a:t>
            </a:r>
            <a:r>
              <a:rPr lang="en-US" dirty="0"/>
              <a:t>is a supervised machine learning algorithm used to solve both classification and regression tasks. It determines the class of the data point by majority voting </a:t>
            </a:r>
            <a:r>
              <a:rPr lang="en-US" dirty="0" smtClean="0"/>
              <a:t>principle.</a:t>
            </a:r>
          </a:p>
          <a:p>
            <a:pPr marL="50800" indent="0">
              <a:buNone/>
            </a:pPr>
            <a:r>
              <a:rPr lang="en-US" sz="2000" dirty="0" err="1" smtClean="0">
                <a:solidFill>
                  <a:srgbClr val="666666"/>
                </a:solidFill>
              </a:rPr>
              <a:t>Hyperparameter</a:t>
            </a:r>
            <a:r>
              <a:rPr lang="en-US" sz="2000" dirty="0" smtClean="0">
                <a:solidFill>
                  <a:srgbClr val="666666"/>
                </a:solidFill>
              </a:rPr>
              <a:t> </a:t>
            </a:r>
            <a:r>
              <a:rPr lang="en-US" sz="2000" dirty="0">
                <a:solidFill>
                  <a:srgbClr val="666666"/>
                </a:solidFill>
              </a:rPr>
              <a:t>used in this model implementation is k of range 1 to 40</a:t>
            </a:r>
            <a:r>
              <a:rPr lang="en-US" sz="2000" dirty="0"/>
              <a:t>.</a:t>
            </a:r>
          </a:p>
        </p:txBody>
      </p:sp>
      <p:sp>
        <p:nvSpPr>
          <p:cNvPr id="3" name="Title 2"/>
          <p:cNvSpPr>
            <a:spLocks noGrp="1"/>
          </p:cNvSpPr>
          <p:nvPr>
            <p:ph type="title"/>
          </p:nvPr>
        </p:nvSpPr>
        <p:spPr/>
        <p:txBody>
          <a:bodyPr/>
          <a:lstStyle/>
          <a:p>
            <a:r>
              <a:rPr lang="en-US" dirty="0"/>
              <a:t>ML Models</a:t>
            </a:r>
          </a:p>
        </p:txBody>
      </p:sp>
    </p:spTree>
    <p:extLst>
      <p:ext uri="{BB962C8B-B14F-4D97-AF65-F5344CB8AC3E}">
        <p14:creationId xmlns:p14="http://schemas.microsoft.com/office/powerpoint/2010/main" val="38379028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p:txBody>
          <a:bodyPr/>
          <a:lstStyle/>
          <a:p>
            <a:pPr marL="50800" indent="0">
              <a:buNone/>
            </a:pPr>
            <a:r>
              <a:rPr lang="en-US" b="1" dirty="0"/>
              <a:t>Support Vector Machine</a:t>
            </a:r>
          </a:p>
          <a:p>
            <a:pPr marL="50800" indent="0">
              <a:buNone/>
            </a:pPr>
            <a:r>
              <a:rPr lang="en-US" dirty="0"/>
              <a:t>It is a supervised Learning technique, which tries to find a hyper plane that maximizes the margin between the two classes in training data.</a:t>
            </a:r>
          </a:p>
          <a:p>
            <a:pPr marL="50800" indent="0">
              <a:buNone/>
            </a:pPr>
            <a:r>
              <a:rPr lang="en-US" dirty="0"/>
              <a:t>For wine data set, we used Linear kernel with penalty term C in the range 0.1 to 1000.</a:t>
            </a:r>
          </a:p>
          <a:p>
            <a:pPr marL="50800" indent="0">
              <a:buNone/>
            </a:pPr>
            <a:r>
              <a:rPr lang="en-US" b="1" dirty="0" smtClean="0"/>
              <a:t>Random </a:t>
            </a:r>
            <a:r>
              <a:rPr lang="en-US" b="1" dirty="0"/>
              <a:t>Forest</a:t>
            </a:r>
            <a:r>
              <a:rPr lang="en-US" dirty="0"/>
              <a:t>:</a:t>
            </a:r>
          </a:p>
          <a:p>
            <a:pPr marL="50800" indent="0">
              <a:buNone/>
            </a:pPr>
            <a:r>
              <a:rPr lang="en-US" dirty="0"/>
              <a:t>It is an ensemble method,  which makes predictions based on multiple decision trees by using bootstrapping technique.</a:t>
            </a:r>
          </a:p>
          <a:p>
            <a:pPr marL="50800" indent="0">
              <a:buNone/>
            </a:pPr>
            <a:r>
              <a:rPr lang="en-US" dirty="0"/>
              <a:t>We used grid search method to find the best parameters (tree depth, split criteria etc.)</a:t>
            </a:r>
          </a:p>
        </p:txBody>
      </p:sp>
      <p:sp>
        <p:nvSpPr>
          <p:cNvPr id="3" name="Title 2"/>
          <p:cNvSpPr>
            <a:spLocks noGrp="1"/>
          </p:cNvSpPr>
          <p:nvPr>
            <p:ph type="title"/>
          </p:nvPr>
        </p:nvSpPr>
        <p:spPr/>
        <p:txBody>
          <a:bodyPr/>
          <a:lstStyle/>
          <a:p>
            <a:r>
              <a:rPr lang="en-US" dirty="0"/>
              <a:t>ML Models</a:t>
            </a:r>
          </a:p>
        </p:txBody>
      </p:sp>
    </p:spTree>
    <p:extLst>
      <p:ext uri="{BB962C8B-B14F-4D97-AF65-F5344CB8AC3E}">
        <p14:creationId xmlns:p14="http://schemas.microsoft.com/office/powerpoint/2010/main" val="367569394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of Logistic Regression</a:t>
            </a:r>
          </a:p>
        </p:txBody>
      </p:sp>
      <p:sp>
        <p:nvSpPr>
          <p:cNvPr id="3" name="Content Placeholder 2"/>
          <p:cNvSpPr>
            <a:spLocks noGrp="1"/>
          </p:cNvSpPr>
          <p:nvPr>
            <p:ph sz="quarter" idx="10"/>
          </p:nvPr>
        </p:nvSpPr>
        <p:spPr/>
        <p:txBody>
          <a:bodyPr/>
          <a:lstStyle/>
          <a:p>
            <a:pPr marL="342900" lvl="0" indent="-342900">
              <a:buAutoNum type="arabicPeriod"/>
            </a:pPr>
            <a:r>
              <a:rPr lang="en-US" dirty="0"/>
              <a:t>Accuracy on validation data - 69.6%</a:t>
            </a:r>
          </a:p>
          <a:p>
            <a:pPr marL="342900" lvl="0" indent="-342900">
              <a:buAutoNum type="arabicPeriod"/>
            </a:pPr>
            <a:r>
              <a:rPr lang="en-US" dirty="0"/>
              <a:t> Confusion Matrix:</a:t>
            </a:r>
          </a:p>
          <a:p>
            <a:pPr lvl="1" indent="0">
              <a:buNone/>
            </a:pPr>
            <a:endParaRPr lang="en-US" dirty="0"/>
          </a:p>
          <a:p>
            <a:pPr lvl="1" indent="0">
              <a:buNone/>
            </a:pPr>
            <a:endParaRPr lang="en-US" dirty="0"/>
          </a:p>
          <a:p>
            <a:pPr lvl="1" indent="0">
              <a:buNone/>
            </a:pPr>
            <a:endParaRPr lang="en-US" dirty="0"/>
          </a:p>
          <a:p>
            <a:pPr lvl="1" indent="0">
              <a:buNone/>
            </a:pPr>
            <a:endParaRPr lang="en-US" dirty="0"/>
          </a:p>
          <a:p>
            <a:pPr lvl="1" indent="0">
              <a:buNone/>
            </a:pPr>
            <a:endParaRPr lang="en-US" dirty="0"/>
          </a:p>
          <a:p>
            <a:pPr marL="342900" lvl="0" indent="-342900">
              <a:buAutoNum type="arabicPeriod"/>
            </a:pPr>
            <a:r>
              <a:rPr lang="en-US" dirty="0"/>
              <a:t>Precision is 73.95%</a:t>
            </a:r>
          </a:p>
          <a:p>
            <a:pPr lvl="0"/>
            <a:endParaRPr lang="en-US" dirty="0"/>
          </a:p>
        </p:txBody>
      </p:sp>
      <p:pic>
        <p:nvPicPr>
          <p:cNvPr id="9" name="Picture 8">
            <a:extLst>
              <a:ext uri="{FF2B5EF4-FFF2-40B4-BE49-F238E27FC236}">
                <a16:creationId xmlns="" xmlns:a16="http://schemas.microsoft.com/office/drawing/2014/main" id="{536DFF5C-1BD2-4C5A-9073-0CB431FCD0E8}"/>
              </a:ext>
            </a:extLst>
          </p:cNvPr>
          <p:cNvPicPr>
            <a:picLocks noChangeAspect="1"/>
          </p:cNvPicPr>
          <p:nvPr/>
        </p:nvPicPr>
        <p:blipFill>
          <a:blip r:embed="rId2"/>
          <a:stretch>
            <a:fillRect/>
          </a:stretch>
        </p:blipFill>
        <p:spPr>
          <a:xfrm>
            <a:off x="1429138" y="3034490"/>
            <a:ext cx="1981200" cy="1628775"/>
          </a:xfrm>
          <a:prstGeom prst="rect">
            <a:avLst/>
          </a:prstGeom>
        </p:spPr>
      </p:pic>
      <p:pic>
        <p:nvPicPr>
          <p:cNvPr id="4" name="Picture 3" descr="Screen Shot 2021-11-15 at 8.23.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0514" y="2344337"/>
            <a:ext cx="4820212" cy="3689180"/>
          </a:xfrm>
          <a:prstGeom prst="rect">
            <a:avLst/>
          </a:prstGeom>
        </p:spPr>
      </p:pic>
    </p:spTree>
    <p:extLst>
      <p:ext uri="{BB962C8B-B14F-4D97-AF65-F5344CB8AC3E}">
        <p14:creationId xmlns:p14="http://schemas.microsoft.com/office/powerpoint/2010/main" val="172898639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of KNN Algorithm</a:t>
            </a:r>
          </a:p>
        </p:txBody>
      </p:sp>
      <p:sp>
        <p:nvSpPr>
          <p:cNvPr id="3" name="Content Placeholder 2"/>
          <p:cNvSpPr>
            <a:spLocks noGrp="1"/>
          </p:cNvSpPr>
          <p:nvPr>
            <p:ph sz="quarter" idx="10"/>
          </p:nvPr>
        </p:nvSpPr>
        <p:spPr/>
        <p:txBody>
          <a:bodyPr/>
          <a:lstStyle/>
          <a:p>
            <a:pPr marL="342900" lvl="0" indent="-342900">
              <a:buAutoNum type="arabicPeriod"/>
            </a:pPr>
            <a:r>
              <a:rPr lang="en-US" dirty="0"/>
              <a:t>Accuracy on validation data - 73.03%</a:t>
            </a:r>
          </a:p>
          <a:p>
            <a:pPr marL="342900" lvl="0" indent="-342900">
              <a:buAutoNum type="arabicPeriod"/>
            </a:pPr>
            <a:r>
              <a:rPr lang="en-US" dirty="0"/>
              <a:t>Confusion Matrix:</a:t>
            </a:r>
          </a:p>
          <a:p>
            <a:pPr marL="914400" lvl="2" indent="0">
              <a:buNone/>
            </a:pPr>
            <a:endParaRPr lang="en-US" dirty="0"/>
          </a:p>
          <a:p>
            <a:pPr marL="914400" lvl="2" indent="0">
              <a:buNone/>
            </a:pPr>
            <a:endParaRPr lang="en-US" dirty="0"/>
          </a:p>
          <a:p>
            <a:pPr marL="914400" lvl="2" indent="0">
              <a:buNone/>
            </a:pPr>
            <a:endParaRPr lang="en-US" dirty="0"/>
          </a:p>
          <a:p>
            <a:pPr marL="914400" lvl="2" indent="0">
              <a:buNone/>
            </a:pPr>
            <a:endParaRPr lang="en-US" dirty="0"/>
          </a:p>
          <a:p>
            <a:pPr marL="914400" lvl="2" indent="0">
              <a:buNone/>
            </a:pPr>
            <a:endParaRPr lang="en-US" dirty="0"/>
          </a:p>
          <a:p>
            <a:pPr marL="342900" lvl="0" indent="-342900">
              <a:buAutoNum type="arabicPeriod"/>
            </a:pPr>
            <a:r>
              <a:rPr lang="en-US" dirty="0"/>
              <a:t> Precision on validation data - 77.31%</a:t>
            </a:r>
          </a:p>
        </p:txBody>
      </p:sp>
      <p:pic>
        <p:nvPicPr>
          <p:cNvPr id="5" name="Picture 4">
            <a:extLst>
              <a:ext uri="{FF2B5EF4-FFF2-40B4-BE49-F238E27FC236}">
                <a16:creationId xmlns="" xmlns:a16="http://schemas.microsoft.com/office/drawing/2014/main" id="{81065CED-4DF7-45E2-AE29-91C2AD0C59AD}"/>
              </a:ext>
            </a:extLst>
          </p:cNvPr>
          <p:cNvPicPr>
            <a:picLocks noChangeAspect="1"/>
          </p:cNvPicPr>
          <p:nvPr/>
        </p:nvPicPr>
        <p:blipFill>
          <a:blip r:embed="rId2"/>
          <a:stretch>
            <a:fillRect/>
          </a:stretch>
        </p:blipFill>
        <p:spPr>
          <a:xfrm>
            <a:off x="1742977" y="3005721"/>
            <a:ext cx="1857375" cy="1704975"/>
          </a:xfrm>
          <a:prstGeom prst="rect">
            <a:avLst/>
          </a:prstGeom>
        </p:spPr>
      </p:pic>
      <p:pic>
        <p:nvPicPr>
          <p:cNvPr id="4" name="Picture 3" descr="Screen Shot 2021-11-15 at 8.24.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9056" y="2185416"/>
            <a:ext cx="4800600" cy="3848100"/>
          </a:xfrm>
          <a:prstGeom prst="rect">
            <a:avLst/>
          </a:prstGeom>
        </p:spPr>
      </p:pic>
    </p:spTree>
    <p:extLst>
      <p:ext uri="{BB962C8B-B14F-4D97-AF65-F5344CB8AC3E}">
        <p14:creationId xmlns:p14="http://schemas.microsoft.com/office/powerpoint/2010/main" val="413527870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of SVM</a:t>
            </a:r>
          </a:p>
        </p:txBody>
      </p:sp>
      <p:sp>
        <p:nvSpPr>
          <p:cNvPr id="3" name="Content Placeholder 2"/>
          <p:cNvSpPr>
            <a:spLocks noGrp="1"/>
          </p:cNvSpPr>
          <p:nvPr>
            <p:ph sz="quarter" idx="10"/>
          </p:nvPr>
        </p:nvSpPr>
        <p:spPr/>
        <p:txBody>
          <a:bodyPr/>
          <a:lstStyle/>
          <a:p>
            <a:pPr marL="342900" lvl="0" indent="-342900">
              <a:buAutoNum type="arabicPeriod"/>
            </a:pPr>
            <a:r>
              <a:rPr lang="en-US" dirty="0"/>
              <a:t>Accuracy on validation data </a:t>
            </a:r>
            <a:r>
              <a:rPr lang="mr-IN" dirty="0"/>
              <a:t>–</a:t>
            </a:r>
            <a:r>
              <a:rPr lang="en-US" dirty="0"/>
              <a:t> 69.60%</a:t>
            </a:r>
          </a:p>
          <a:p>
            <a:pPr marL="342900" lvl="0" indent="-342900">
              <a:buAutoNum type="arabicPeriod"/>
            </a:pPr>
            <a:r>
              <a:rPr lang="en-US" dirty="0"/>
              <a:t>Confusion Matrix:</a:t>
            </a:r>
          </a:p>
          <a:p>
            <a:pPr lvl="0"/>
            <a:r>
              <a:rPr lang="en-US" dirty="0"/>
              <a:t> </a:t>
            </a:r>
          </a:p>
          <a:p>
            <a:pPr lvl="0"/>
            <a:endParaRPr lang="en-US" dirty="0"/>
          </a:p>
          <a:p>
            <a:pPr lvl="0"/>
            <a:endParaRPr lang="en-US" dirty="0"/>
          </a:p>
          <a:p>
            <a:pPr lvl="0"/>
            <a:endParaRPr lang="en-US" dirty="0"/>
          </a:p>
          <a:p>
            <a:pPr lvl="0"/>
            <a:endParaRPr lang="en-US" dirty="0"/>
          </a:p>
          <a:p>
            <a:pPr lvl="0"/>
            <a:endParaRPr lang="en-US" dirty="0"/>
          </a:p>
          <a:p>
            <a:pPr lvl="0"/>
            <a:r>
              <a:rPr lang="en-US" dirty="0"/>
              <a:t>3. Precision on validation data </a:t>
            </a:r>
            <a:r>
              <a:rPr lang="mr-IN" dirty="0"/>
              <a:t>–</a:t>
            </a:r>
            <a:r>
              <a:rPr lang="en-US" dirty="0"/>
              <a:t> 74.46%</a:t>
            </a:r>
          </a:p>
        </p:txBody>
      </p:sp>
      <p:pic>
        <p:nvPicPr>
          <p:cNvPr id="8" name="Picture 7" descr="Screen Shot 2021-11-15 at 6.23.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899" y="3228974"/>
            <a:ext cx="2889849" cy="1784489"/>
          </a:xfrm>
          <a:prstGeom prst="rect">
            <a:avLst/>
          </a:prstGeom>
        </p:spPr>
      </p:pic>
      <p:pic>
        <p:nvPicPr>
          <p:cNvPr id="5" name="Picture 4" descr="Screen Shot 2021-11-15 at 8.29.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6453" y="2185416"/>
            <a:ext cx="4442435" cy="3563477"/>
          </a:xfrm>
          <a:prstGeom prst="rect">
            <a:avLst/>
          </a:prstGeom>
        </p:spPr>
      </p:pic>
    </p:spTree>
    <p:extLst>
      <p:ext uri="{BB962C8B-B14F-4D97-AF65-F5344CB8AC3E}">
        <p14:creationId xmlns:p14="http://schemas.microsoft.com/office/powerpoint/2010/main" val="94038464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UB Powerpoint Template">
  <a:themeElements>
    <a:clrScheme name="UB Color Palette">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owerpoint_Template_WIDE" id="{320877F5-9057-5044-9670-55C377C33490}" vid="{043CC7DF-15AC-0F49-A0D1-304573C219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2392</TotalTime>
  <Words>537</Words>
  <Application>Microsoft Macintosh PowerPoint</Application>
  <PresentationFormat>Custom</PresentationFormat>
  <Paragraphs>97</Paragraphs>
  <Slides>14</Slides>
  <Notes>1</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UB Powerpoint Template</vt:lpstr>
      <vt:lpstr>Wine Dataset    wine quality prediction</vt:lpstr>
      <vt:lpstr>Dataset Description</vt:lpstr>
      <vt:lpstr>Main Statistics</vt:lpstr>
      <vt:lpstr>Dataset Visualization</vt:lpstr>
      <vt:lpstr>ML Models</vt:lpstr>
      <vt:lpstr>ML Models</vt:lpstr>
      <vt:lpstr>Results of Logistic Regression</vt:lpstr>
      <vt:lpstr>Results of KNN Algorithm</vt:lpstr>
      <vt:lpstr>Results of SVM</vt:lpstr>
      <vt:lpstr>Results of Random Forest</vt:lpstr>
      <vt:lpstr>Neural Network (Bonus)</vt:lpstr>
      <vt:lpstr>Key Observations</vt:lpstr>
      <vt:lpstr>Team Contribution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Template</dc:title>
  <dc:subject/>
  <dc:creator>Microsoft Office User</dc:creator>
  <cp:keywords/>
  <dc:description/>
  <cp:lastModifiedBy>SLN M</cp:lastModifiedBy>
  <cp:revision>235</cp:revision>
  <cp:lastPrinted>2015-10-19T19:01:41Z</cp:lastPrinted>
  <dcterms:created xsi:type="dcterms:W3CDTF">2016-06-28T14:05:07Z</dcterms:created>
  <dcterms:modified xsi:type="dcterms:W3CDTF">2021-11-16T22:17:21Z</dcterms:modified>
  <cp:category/>
</cp:coreProperties>
</file>